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zoli, Dominic Matthew" userId="0401de98-6516-47e6-8994-199cfe2c8513" providerId="ADAL" clId="{70F931CC-2C6D-4D67-9328-232974CFC443}"/>
    <pc:docChg chg="undo custSel delSld modSld">
      <pc:chgData name="Garzoli, Dominic Matthew" userId="0401de98-6516-47e6-8994-199cfe2c8513" providerId="ADAL" clId="{70F931CC-2C6D-4D67-9328-232974CFC443}" dt="2022-01-04T22:29:37.960" v="14695" actId="20577"/>
      <pc:docMkLst>
        <pc:docMk/>
      </pc:docMkLst>
      <pc:sldChg chg="modSp mod">
        <pc:chgData name="Garzoli, Dominic Matthew" userId="0401de98-6516-47e6-8994-199cfe2c8513" providerId="ADAL" clId="{70F931CC-2C6D-4D67-9328-232974CFC443}" dt="2022-01-04T22:28:51.708" v="14692" actId="207"/>
        <pc:sldMkLst>
          <pc:docMk/>
          <pc:sldMk cId="1553432724" sldId="262"/>
        </pc:sldMkLst>
        <pc:spChg chg="mod">
          <ac:chgData name="Garzoli, Dominic Matthew" userId="0401de98-6516-47e6-8994-199cfe2c8513" providerId="ADAL" clId="{70F931CC-2C6D-4D67-9328-232974CFC443}" dt="2022-01-04T22:28:51.708" v="14692" actId="207"/>
          <ac:spMkLst>
            <pc:docMk/>
            <pc:sldMk cId="1553432724" sldId="262"/>
            <ac:spMk id="7" creationId="{0BFEC426-B615-E549-83E5-140FD588BC64}"/>
          </ac:spMkLst>
        </pc:spChg>
        <pc:spChg chg="mod">
          <ac:chgData name="Garzoli, Dominic Matthew" userId="0401de98-6516-47e6-8994-199cfe2c8513" providerId="ADAL" clId="{70F931CC-2C6D-4D67-9328-232974CFC443}" dt="2021-11-30T23:52:30.845" v="2099" actId="255"/>
          <ac:spMkLst>
            <pc:docMk/>
            <pc:sldMk cId="1553432724" sldId="262"/>
            <ac:spMk id="13" creationId="{13C62649-0825-4926-8E2A-2EBCCFE00ECC}"/>
          </ac:spMkLst>
        </pc:spChg>
      </pc:sldChg>
      <pc:sldChg chg="addSp delSp modSp mod">
        <pc:chgData name="Garzoli, Dominic Matthew" userId="0401de98-6516-47e6-8994-199cfe2c8513" providerId="ADAL" clId="{70F931CC-2C6D-4D67-9328-232974CFC443}" dt="2021-12-01T22:50:31.986" v="3850" actId="115"/>
        <pc:sldMkLst>
          <pc:docMk/>
          <pc:sldMk cId="3288665831" sldId="263"/>
        </pc:sldMkLst>
        <pc:spChg chg="add del">
          <ac:chgData name="Garzoli, Dominic Matthew" userId="0401de98-6516-47e6-8994-199cfe2c8513" providerId="ADAL" clId="{70F931CC-2C6D-4D67-9328-232974CFC443}" dt="2021-12-01T00:20:05.327" v="2926"/>
          <ac:spMkLst>
            <pc:docMk/>
            <pc:sldMk cId="3288665831" sldId="263"/>
            <ac:spMk id="2" creationId="{71EB7C54-F7E0-4FE8-AB5D-37D950891122}"/>
          </ac:spMkLst>
        </pc:spChg>
        <pc:spChg chg="add del mod">
          <ac:chgData name="Garzoli, Dominic Matthew" userId="0401de98-6516-47e6-8994-199cfe2c8513" providerId="ADAL" clId="{70F931CC-2C6D-4D67-9328-232974CFC443}" dt="2021-12-01T00:27:16.082" v="3265" actId="12084"/>
          <ac:spMkLst>
            <pc:docMk/>
            <pc:sldMk cId="3288665831" sldId="263"/>
            <ac:spMk id="3" creationId="{10F4E179-AAB3-4225-8055-5477715CB8E5}"/>
          </ac:spMkLst>
        </pc:spChg>
        <pc:spChg chg="mod">
          <ac:chgData name="Garzoli, Dominic Matthew" userId="0401de98-6516-47e6-8994-199cfe2c8513" providerId="ADAL" clId="{70F931CC-2C6D-4D67-9328-232974CFC443}" dt="2021-12-01T22:50:31.986" v="3850" actId="115"/>
          <ac:spMkLst>
            <pc:docMk/>
            <pc:sldMk cId="3288665831" sldId="263"/>
            <ac:spMk id="5" creationId="{1B07C49E-AFFC-EC46-8930-E4D428F5F943}"/>
          </ac:spMkLst>
        </pc:spChg>
        <pc:graphicFrameChg chg="add mod">
          <ac:chgData name="Garzoli, Dominic Matthew" userId="0401de98-6516-47e6-8994-199cfe2c8513" providerId="ADAL" clId="{70F931CC-2C6D-4D67-9328-232974CFC443}" dt="2021-12-01T00:32:56.510" v="3462" actId="1076"/>
          <ac:graphicFrameMkLst>
            <pc:docMk/>
            <pc:sldMk cId="3288665831" sldId="263"/>
            <ac:graphicFrameMk id="4" creationId="{D52C3CDF-DD9F-4B94-A907-8A0B4C56114B}"/>
          </ac:graphicFrameMkLst>
        </pc:graphicFrameChg>
        <pc:graphicFrameChg chg="add mod">
          <ac:chgData name="Garzoli, Dominic Matthew" userId="0401de98-6516-47e6-8994-199cfe2c8513" providerId="ADAL" clId="{70F931CC-2C6D-4D67-9328-232974CFC443}" dt="2021-12-01T00:33:05.256" v="3463" actId="1076"/>
          <ac:graphicFrameMkLst>
            <pc:docMk/>
            <pc:sldMk cId="3288665831" sldId="263"/>
            <ac:graphicFrameMk id="8" creationId="{9AE331BA-B439-4A37-87AC-CF59A94503E8}"/>
          </ac:graphicFrameMkLst>
        </pc:graphicFrameChg>
      </pc:sldChg>
      <pc:sldChg chg="addSp delSp modSp mod">
        <pc:chgData name="Garzoli, Dominic Matthew" userId="0401de98-6516-47e6-8994-199cfe2c8513" providerId="ADAL" clId="{70F931CC-2C6D-4D67-9328-232974CFC443}" dt="2021-12-01T23:28:40.993" v="4879" actId="208"/>
        <pc:sldMkLst>
          <pc:docMk/>
          <pc:sldMk cId="2987552906" sldId="264"/>
        </pc:sldMkLst>
        <pc:spChg chg="add del">
          <ac:chgData name="Garzoli, Dominic Matthew" userId="0401de98-6516-47e6-8994-199cfe2c8513" providerId="ADAL" clId="{70F931CC-2C6D-4D67-9328-232974CFC443}" dt="2021-12-01T23:13:07.729" v="4281"/>
          <ac:spMkLst>
            <pc:docMk/>
            <pc:sldMk cId="2987552906" sldId="264"/>
            <ac:spMk id="3" creationId="{47848083-F0D4-41FE-AA3A-2C2E1C8351BE}"/>
          </ac:spMkLst>
        </pc:spChg>
        <pc:spChg chg="add del mod">
          <ac:chgData name="Garzoli, Dominic Matthew" userId="0401de98-6516-47e6-8994-199cfe2c8513" providerId="ADAL" clId="{70F931CC-2C6D-4D67-9328-232974CFC443}" dt="2021-12-01T23:25:35.532" v="4801" actId="14100"/>
          <ac:spMkLst>
            <pc:docMk/>
            <pc:sldMk cId="2987552906" sldId="264"/>
            <ac:spMk id="5" creationId="{1B07C49E-AFFC-EC46-8930-E4D428F5F943}"/>
          </ac:spMkLst>
        </pc:spChg>
        <pc:spChg chg="add mod">
          <ac:chgData name="Garzoli, Dominic Matthew" userId="0401de98-6516-47e6-8994-199cfe2c8513" providerId="ADAL" clId="{70F931CC-2C6D-4D67-9328-232974CFC443}" dt="2021-12-01T23:11:31.062" v="4272" actId="1076"/>
          <ac:spMkLst>
            <pc:docMk/>
            <pc:sldMk cId="2987552906" sldId="264"/>
            <ac:spMk id="6" creationId="{CD458B55-A274-4563-BE01-9AFC2EE76D1E}"/>
          </ac:spMkLst>
        </pc:spChg>
        <pc:spChg chg="add del">
          <ac:chgData name="Garzoli, Dominic Matthew" userId="0401de98-6516-47e6-8994-199cfe2c8513" providerId="ADAL" clId="{70F931CC-2C6D-4D67-9328-232974CFC443}" dt="2021-12-01T23:13:23.221" v="4285"/>
          <ac:spMkLst>
            <pc:docMk/>
            <pc:sldMk cId="2987552906" sldId="264"/>
            <ac:spMk id="7" creationId="{70D19C2D-1329-4B46-9526-DCD81FF049EE}"/>
          </ac:spMkLst>
        </pc:spChg>
        <pc:spChg chg="add del">
          <ac:chgData name="Garzoli, Dominic Matthew" userId="0401de98-6516-47e6-8994-199cfe2c8513" providerId="ADAL" clId="{70F931CC-2C6D-4D67-9328-232974CFC443}" dt="2021-12-01T23:13:36.183" v="4288"/>
          <ac:spMkLst>
            <pc:docMk/>
            <pc:sldMk cId="2987552906" sldId="264"/>
            <ac:spMk id="9" creationId="{2631FC92-2D12-4EF0-A3E6-51C385A9F76A}"/>
          </ac:spMkLst>
        </pc:spChg>
        <pc:spChg chg="add del mod">
          <ac:chgData name="Garzoli, Dominic Matthew" userId="0401de98-6516-47e6-8994-199cfe2c8513" providerId="ADAL" clId="{70F931CC-2C6D-4D67-9328-232974CFC443}" dt="2021-12-01T23:22:16.469" v="4762" actId="12084"/>
          <ac:spMkLst>
            <pc:docMk/>
            <pc:sldMk cId="2987552906" sldId="264"/>
            <ac:spMk id="11" creationId="{A0177C9A-2531-402B-A70D-E7F5D6516563}"/>
          </ac:spMkLst>
        </pc:spChg>
        <pc:spChg chg="add mod">
          <ac:chgData name="Garzoli, Dominic Matthew" userId="0401de98-6516-47e6-8994-199cfe2c8513" providerId="ADAL" clId="{70F931CC-2C6D-4D67-9328-232974CFC443}" dt="2021-12-01T23:27:20.724" v="4853" actId="14100"/>
          <ac:spMkLst>
            <pc:docMk/>
            <pc:sldMk cId="2987552906" sldId="264"/>
            <ac:spMk id="25" creationId="{712D6A73-4BA3-4326-B058-C5C7EB7A8049}"/>
          </ac:spMkLst>
        </pc:spChg>
        <pc:spChg chg="add mod">
          <ac:chgData name="Garzoli, Dominic Matthew" userId="0401de98-6516-47e6-8994-199cfe2c8513" providerId="ADAL" clId="{70F931CC-2C6D-4D67-9328-232974CFC443}" dt="2021-12-01T23:27:52.902" v="4865" actId="20577"/>
          <ac:spMkLst>
            <pc:docMk/>
            <pc:sldMk cId="2987552906" sldId="264"/>
            <ac:spMk id="26" creationId="{9FDEF481-A3B9-4AB3-918E-90AFFE732791}"/>
          </ac:spMkLst>
        </pc:spChg>
        <pc:spChg chg="add mod">
          <ac:chgData name="Garzoli, Dominic Matthew" userId="0401de98-6516-47e6-8994-199cfe2c8513" providerId="ADAL" clId="{70F931CC-2C6D-4D67-9328-232974CFC443}" dt="2021-12-01T23:27:58.182" v="4869" actId="20577"/>
          <ac:spMkLst>
            <pc:docMk/>
            <pc:sldMk cId="2987552906" sldId="264"/>
            <ac:spMk id="27" creationId="{14364E6C-93E5-4BD6-965E-C13464D8E55B}"/>
          </ac:spMkLst>
        </pc:spChg>
        <pc:spChg chg="add mod">
          <ac:chgData name="Garzoli, Dominic Matthew" userId="0401de98-6516-47e6-8994-199cfe2c8513" providerId="ADAL" clId="{70F931CC-2C6D-4D67-9328-232974CFC443}" dt="2021-12-01T23:28:00.871" v="4871" actId="20577"/>
          <ac:spMkLst>
            <pc:docMk/>
            <pc:sldMk cId="2987552906" sldId="264"/>
            <ac:spMk id="28" creationId="{2609EE56-736F-4D7C-977F-B0987A0BA598}"/>
          </ac:spMkLst>
        </pc:spChg>
        <pc:spChg chg="add mod">
          <ac:chgData name="Garzoli, Dominic Matthew" userId="0401de98-6516-47e6-8994-199cfe2c8513" providerId="ADAL" clId="{70F931CC-2C6D-4D67-9328-232974CFC443}" dt="2021-12-01T23:28:02.738" v="4873" actId="20577"/>
          <ac:spMkLst>
            <pc:docMk/>
            <pc:sldMk cId="2987552906" sldId="264"/>
            <ac:spMk id="29" creationId="{07CCC31E-EFC0-4992-AC20-7FB4A6BFC267}"/>
          </ac:spMkLst>
        </pc:spChg>
        <pc:spChg chg="add mod">
          <ac:chgData name="Garzoli, Dominic Matthew" userId="0401de98-6516-47e6-8994-199cfe2c8513" providerId="ADAL" clId="{70F931CC-2C6D-4D67-9328-232974CFC443}" dt="2021-12-01T23:27:55.639" v="4867" actId="20577"/>
          <ac:spMkLst>
            <pc:docMk/>
            <pc:sldMk cId="2987552906" sldId="264"/>
            <ac:spMk id="30" creationId="{22B1BFB2-4EC1-4DA5-A1F4-B14FA4348938}"/>
          </ac:spMkLst>
        </pc:spChg>
        <pc:graphicFrameChg chg="add del mod">
          <ac:chgData name="Garzoli, Dominic Matthew" userId="0401de98-6516-47e6-8994-199cfe2c8513" providerId="ADAL" clId="{70F931CC-2C6D-4D67-9328-232974CFC443}" dt="2021-12-01T23:21:17.039" v="4751" actId="12084"/>
          <ac:graphicFrameMkLst>
            <pc:docMk/>
            <pc:sldMk cId="2987552906" sldId="264"/>
            <ac:graphicFrameMk id="10" creationId="{E9AE6F78-C49A-4867-9B1F-F78C7AAF24E9}"/>
          </ac:graphicFrameMkLst>
        </pc:graphicFrameChg>
        <pc:graphicFrameChg chg="add mod">
          <ac:chgData name="Garzoli, Dominic Matthew" userId="0401de98-6516-47e6-8994-199cfe2c8513" providerId="ADAL" clId="{70F931CC-2C6D-4D67-9328-232974CFC443}" dt="2021-12-01T23:26:52.517" v="4841" actId="20577"/>
          <ac:graphicFrameMkLst>
            <pc:docMk/>
            <pc:sldMk cId="2987552906" sldId="264"/>
            <ac:graphicFrameMk id="12" creationId="{AADFB3E7-A581-442F-BE68-286462E2A712}"/>
          </ac:graphicFrameMkLst>
        </pc:graphicFrameChg>
        <pc:picChg chg="add mod">
          <ac:chgData name="Garzoli, Dominic Matthew" userId="0401de98-6516-47e6-8994-199cfe2c8513" providerId="ADAL" clId="{70F931CC-2C6D-4D67-9328-232974CFC443}" dt="2021-12-01T23:28:31.424" v="4874" actId="208"/>
          <ac:picMkLst>
            <pc:docMk/>
            <pc:sldMk cId="2987552906" sldId="264"/>
            <ac:picMk id="14" creationId="{3F9C33CA-9A12-4C1F-81A4-905A7C99D6F1}"/>
          </ac:picMkLst>
        </pc:picChg>
        <pc:picChg chg="add mod">
          <ac:chgData name="Garzoli, Dominic Matthew" userId="0401de98-6516-47e6-8994-199cfe2c8513" providerId="ADAL" clId="{70F931CC-2C6D-4D67-9328-232974CFC443}" dt="2021-12-01T23:28:33.031" v="4875" actId="208"/>
          <ac:picMkLst>
            <pc:docMk/>
            <pc:sldMk cId="2987552906" sldId="264"/>
            <ac:picMk id="16" creationId="{D8B217C0-0895-4BD9-A025-4C2689F00D6F}"/>
          </ac:picMkLst>
        </pc:picChg>
        <pc:picChg chg="add mod">
          <ac:chgData name="Garzoli, Dominic Matthew" userId="0401de98-6516-47e6-8994-199cfe2c8513" providerId="ADAL" clId="{70F931CC-2C6D-4D67-9328-232974CFC443}" dt="2021-12-01T23:28:35.096" v="4876" actId="208"/>
          <ac:picMkLst>
            <pc:docMk/>
            <pc:sldMk cId="2987552906" sldId="264"/>
            <ac:picMk id="18" creationId="{15D9E8D6-66C5-4AC5-914D-9D6FDF63DAFB}"/>
          </ac:picMkLst>
        </pc:picChg>
        <pc:picChg chg="add mod">
          <ac:chgData name="Garzoli, Dominic Matthew" userId="0401de98-6516-47e6-8994-199cfe2c8513" providerId="ADAL" clId="{70F931CC-2C6D-4D67-9328-232974CFC443}" dt="2021-12-01T23:28:36.875" v="4877" actId="208"/>
          <ac:picMkLst>
            <pc:docMk/>
            <pc:sldMk cId="2987552906" sldId="264"/>
            <ac:picMk id="20" creationId="{7285724B-3A92-4D76-BD49-2A0792D35489}"/>
          </ac:picMkLst>
        </pc:picChg>
        <pc:picChg chg="add mod">
          <ac:chgData name="Garzoli, Dominic Matthew" userId="0401de98-6516-47e6-8994-199cfe2c8513" providerId="ADAL" clId="{70F931CC-2C6D-4D67-9328-232974CFC443}" dt="2021-12-01T23:28:38.866" v="4878" actId="208"/>
          <ac:picMkLst>
            <pc:docMk/>
            <pc:sldMk cId="2987552906" sldId="264"/>
            <ac:picMk id="22" creationId="{7C919541-625D-4E64-8CE2-1E2988050E2A}"/>
          </ac:picMkLst>
        </pc:picChg>
        <pc:picChg chg="add mod">
          <ac:chgData name="Garzoli, Dominic Matthew" userId="0401de98-6516-47e6-8994-199cfe2c8513" providerId="ADAL" clId="{70F931CC-2C6D-4D67-9328-232974CFC443}" dt="2021-12-01T23:28:40.993" v="4879" actId="208"/>
          <ac:picMkLst>
            <pc:docMk/>
            <pc:sldMk cId="2987552906" sldId="264"/>
            <ac:picMk id="24" creationId="{B587D7C4-A393-4300-AB9A-97EF5A628DD1}"/>
          </ac:picMkLst>
        </pc:picChg>
      </pc:sldChg>
      <pc:sldChg chg="addSp delSp modSp mod">
        <pc:chgData name="Garzoli, Dominic Matthew" userId="0401de98-6516-47e6-8994-199cfe2c8513" providerId="ADAL" clId="{70F931CC-2C6D-4D67-9328-232974CFC443}" dt="2021-12-02T23:59:45.151" v="5791" actId="20577"/>
        <pc:sldMkLst>
          <pc:docMk/>
          <pc:sldMk cId="1578726356" sldId="265"/>
        </pc:sldMkLst>
        <pc:spChg chg="mod">
          <ac:chgData name="Garzoli, Dominic Matthew" userId="0401de98-6516-47e6-8994-199cfe2c8513" providerId="ADAL" clId="{70F931CC-2C6D-4D67-9328-232974CFC443}" dt="2021-12-02T23:59:45.151" v="5791" actId="20577"/>
          <ac:spMkLst>
            <pc:docMk/>
            <pc:sldMk cId="1578726356" sldId="265"/>
            <ac:spMk id="5" creationId="{1B07C49E-AFFC-EC46-8930-E4D428F5F943}"/>
          </ac:spMkLst>
        </pc:spChg>
        <pc:spChg chg="add del mod">
          <ac:chgData name="Garzoli, Dominic Matthew" userId="0401de98-6516-47e6-8994-199cfe2c8513" providerId="ADAL" clId="{70F931CC-2C6D-4D67-9328-232974CFC443}" dt="2021-12-02T23:55:43.756" v="5458" actId="478"/>
          <ac:spMkLst>
            <pc:docMk/>
            <pc:sldMk cId="1578726356" sldId="265"/>
            <ac:spMk id="6" creationId="{E4A48B09-6D7D-414F-ABC2-65B756095380}"/>
          </ac:spMkLst>
        </pc:spChg>
      </pc:sldChg>
      <pc:sldChg chg="addSp delSp modSp mod">
        <pc:chgData name="Garzoli, Dominic Matthew" userId="0401de98-6516-47e6-8994-199cfe2c8513" providerId="ADAL" clId="{70F931CC-2C6D-4D67-9328-232974CFC443}" dt="2021-12-02T23:49:52.384" v="5449" actId="20577"/>
        <pc:sldMkLst>
          <pc:docMk/>
          <pc:sldMk cId="779971636" sldId="266"/>
        </pc:sldMkLst>
        <pc:spChg chg="mod">
          <ac:chgData name="Garzoli, Dominic Matthew" userId="0401de98-6516-47e6-8994-199cfe2c8513" providerId="ADAL" clId="{70F931CC-2C6D-4D67-9328-232974CFC443}" dt="2021-12-02T23:48:59.358" v="5324" actId="1076"/>
          <ac:spMkLst>
            <pc:docMk/>
            <pc:sldMk cId="779971636" sldId="266"/>
            <ac:spMk id="4" creationId="{2C4E03D3-761E-7549-A4C6-7E585EBC4F01}"/>
          </ac:spMkLst>
        </pc:spChg>
        <pc:spChg chg="mod">
          <ac:chgData name="Garzoli, Dominic Matthew" userId="0401de98-6516-47e6-8994-199cfe2c8513" providerId="ADAL" clId="{70F931CC-2C6D-4D67-9328-232974CFC443}" dt="2021-12-02T23:47:41.037" v="5165" actId="1076"/>
          <ac:spMkLst>
            <pc:docMk/>
            <pc:sldMk cId="779971636" sldId="266"/>
            <ac:spMk id="5" creationId="{1B07C49E-AFFC-EC46-8930-E4D428F5F943}"/>
          </ac:spMkLst>
        </pc:spChg>
        <pc:spChg chg="add mod">
          <ac:chgData name="Garzoli, Dominic Matthew" userId="0401de98-6516-47e6-8994-199cfe2c8513" providerId="ADAL" clId="{70F931CC-2C6D-4D67-9328-232974CFC443}" dt="2021-12-02T23:47:51.130" v="5168" actId="404"/>
          <ac:spMkLst>
            <pc:docMk/>
            <pc:sldMk cId="779971636" sldId="266"/>
            <ac:spMk id="9" creationId="{79A5D0F0-4D80-4040-969C-D3FE7D11123E}"/>
          </ac:spMkLst>
        </pc:spChg>
        <pc:spChg chg="add mod">
          <ac:chgData name="Garzoli, Dominic Matthew" userId="0401de98-6516-47e6-8994-199cfe2c8513" providerId="ADAL" clId="{70F931CC-2C6D-4D67-9328-232974CFC443}" dt="2021-12-02T23:47:08.698" v="5158" actId="14100"/>
          <ac:spMkLst>
            <pc:docMk/>
            <pc:sldMk cId="779971636" sldId="266"/>
            <ac:spMk id="13" creationId="{61735F07-AD7E-46C0-A8DE-F3C5FE87AA1A}"/>
          </ac:spMkLst>
        </pc:spChg>
        <pc:spChg chg="add mod">
          <ac:chgData name="Garzoli, Dominic Matthew" userId="0401de98-6516-47e6-8994-199cfe2c8513" providerId="ADAL" clId="{70F931CC-2C6D-4D67-9328-232974CFC443}" dt="2021-12-02T23:48:45.514" v="5323" actId="20577"/>
          <ac:spMkLst>
            <pc:docMk/>
            <pc:sldMk cId="779971636" sldId="266"/>
            <ac:spMk id="14" creationId="{262E500D-D8B2-467A-B193-AEC554C9F27C}"/>
          </ac:spMkLst>
        </pc:spChg>
        <pc:spChg chg="add mod">
          <ac:chgData name="Garzoli, Dominic Matthew" userId="0401de98-6516-47e6-8994-199cfe2c8513" providerId="ADAL" clId="{70F931CC-2C6D-4D67-9328-232974CFC443}" dt="2021-12-02T23:49:52.384" v="5449" actId="20577"/>
          <ac:spMkLst>
            <pc:docMk/>
            <pc:sldMk cId="779971636" sldId="266"/>
            <ac:spMk id="15" creationId="{A52A10E9-EA05-4BF6-B379-3773B3BC5C3A}"/>
          </ac:spMkLst>
        </pc:spChg>
        <pc:picChg chg="add mod">
          <ac:chgData name="Garzoli, Dominic Matthew" userId="0401de98-6516-47e6-8994-199cfe2c8513" providerId="ADAL" clId="{70F931CC-2C6D-4D67-9328-232974CFC443}" dt="2021-12-02T23:47:42.909" v="5166" actId="1076"/>
          <ac:picMkLst>
            <pc:docMk/>
            <pc:sldMk cId="779971636" sldId="266"/>
            <ac:picMk id="6" creationId="{192DCA17-13AB-424C-90DC-7CF0B998B022}"/>
          </ac:picMkLst>
        </pc:picChg>
        <pc:picChg chg="add del">
          <ac:chgData name="Garzoli, Dominic Matthew" userId="0401de98-6516-47e6-8994-199cfe2c8513" providerId="ADAL" clId="{70F931CC-2C6D-4D67-9328-232974CFC443}" dt="2021-12-02T23:44:48.728" v="5084" actId="478"/>
          <ac:picMkLst>
            <pc:docMk/>
            <pc:sldMk cId="779971636" sldId="266"/>
            <ac:picMk id="8" creationId="{502D44C2-731A-4799-9AEC-86F285F3AE5C}"/>
          </ac:picMkLst>
        </pc:picChg>
        <pc:picChg chg="add mod">
          <ac:chgData name="Garzoli, Dominic Matthew" userId="0401de98-6516-47e6-8994-199cfe2c8513" providerId="ADAL" clId="{70F931CC-2C6D-4D67-9328-232974CFC443}" dt="2021-12-02T23:49:14.729" v="5329" actId="1076"/>
          <ac:picMkLst>
            <pc:docMk/>
            <pc:sldMk cId="779971636" sldId="266"/>
            <ac:picMk id="11" creationId="{287C27C7-F840-47B4-B18B-323127869793}"/>
          </ac:picMkLst>
        </pc:picChg>
      </pc:sldChg>
      <pc:sldChg chg="addSp delSp modSp mod">
        <pc:chgData name="Garzoli, Dominic Matthew" userId="0401de98-6516-47e6-8994-199cfe2c8513" providerId="ADAL" clId="{70F931CC-2C6D-4D67-9328-232974CFC443}" dt="2021-12-07T23:30:50.627" v="8581" actId="2711"/>
        <pc:sldMkLst>
          <pc:docMk/>
          <pc:sldMk cId="3865605948" sldId="269"/>
        </pc:sldMkLst>
        <pc:spChg chg="del mod">
          <ac:chgData name="Garzoli, Dominic Matthew" userId="0401de98-6516-47e6-8994-199cfe2c8513" providerId="ADAL" clId="{70F931CC-2C6D-4D67-9328-232974CFC443}" dt="2021-12-07T23:23:25.197" v="8099" actId="478"/>
          <ac:spMkLst>
            <pc:docMk/>
            <pc:sldMk cId="3865605948" sldId="269"/>
            <ac:spMk id="3" creationId="{373827F3-F386-AA4E-80ED-D86DEF8C158D}"/>
          </ac:spMkLst>
        </pc:spChg>
        <pc:spChg chg="add del mod">
          <ac:chgData name="Garzoli, Dominic Matthew" userId="0401de98-6516-47e6-8994-199cfe2c8513" providerId="ADAL" clId="{70F931CC-2C6D-4D67-9328-232974CFC443}" dt="2021-12-07T23:25:07.335" v="8106"/>
          <ac:spMkLst>
            <pc:docMk/>
            <pc:sldMk cId="3865605948" sldId="269"/>
            <ac:spMk id="7" creationId="{CB857788-1B6B-49A0-8EB8-AED5B80435D1}"/>
          </ac:spMkLst>
        </pc:spChg>
        <pc:spChg chg="add mod">
          <ac:chgData name="Garzoli, Dominic Matthew" userId="0401de98-6516-47e6-8994-199cfe2c8513" providerId="ADAL" clId="{70F931CC-2C6D-4D67-9328-232974CFC443}" dt="2021-12-07T23:30:50.627" v="8581" actId="2711"/>
          <ac:spMkLst>
            <pc:docMk/>
            <pc:sldMk cId="3865605948" sldId="269"/>
            <ac:spMk id="8" creationId="{FAB9F876-E81D-4542-936F-C5A9BEED6A30}"/>
          </ac:spMkLst>
        </pc:spChg>
        <pc:picChg chg="add mod">
          <ac:chgData name="Garzoli, Dominic Matthew" userId="0401de98-6516-47e6-8994-199cfe2c8513" providerId="ADAL" clId="{70F931CC-2C6D-4D67-9328-232974CFC443}" dt="2021-12-07T23:23:46.669" v="8103" actId="208"/>
          <ac:picMkLst>
            <pc:docMk/>
            <pc:sldMk cId="3865605948" sldId="269"/>
            <ac:picMk id="6" creationId="{28E4E1CA-1D32-406C-B1C7-72A2014E9003}"/>
          </ac:picMkLst>
        </pc:picChg>
      </pc:sldChg>
      <pc:sldChg chg="addSp delSp modSp mod">
        <pc:chgData name="Garzoli, Dominic Matthew" userId="0401de98-6516-47e6-8994-199cfe2c8513" providerId="ADAL" clId="{70F931CC-2C6D-4D67-9328-232974CFC443}" dt="2021-12-09T21:29:03.796" v="9457" actId="1076"/>
        <pc:sldMkLst>
          <pc:docMk/>
          <pc:sldMk cId="2727850971" sldId="270"/>
        </pc:sldMkLst>
        <pc:spChg chg="mod">
          <ac:chgData name="Garzoli, Dominic Matthew" userId="0401de98-6516-47e6-8994-199cfe2c8513" providerId="ADAL" clId="{70F931CC-2C6D-4D67-9328-232974CFC443}" dt="2021-12-09T21:26:05.358" v="9439" actId="20577"/>
          <ac:spMkLst>
            <pc:docMk/>
            <pc:sldMk cId="2727850971" sldId="270"/>
            <ac:spMk id="5" creationId="{1B07C49E-AFFC-EC46-8930-E4D428F5F943}"/>
          </ac:spMkLst>
        </pc:spChg>
        <pc:picChg chg="add del mod">
          <ac:chgData name="Garzoli, Dominic Matthew" userId="0401de98-6516-47e6-8994-199cfe2c8513" providerId="ADAL" clId="{70F931CC-2C6D-4D67-9328-232974CFC443}" dt="2021-12-09T21:28:29.706" v="9447" actId="478"/>
          <ac:picMkLst>
            <pc:docMk/>
            <pc:sldMk cId="2727850971" sldId="270"/>
            <ac:picMk id="6" creationId="{C73B46CF-3E2F-4982-8FBB-A33315721594}"/>
          </ac:picMkLst>
        </pc:picChg>
        <pc:picChg chg="add mod">
          <ac:chgData name="Garzoli, Dominic Matthew" userId="0401de98-6516-47e6-8994-199cfe2c8513" providerId="ADAL" clId="{70F931CC-2C6D-4D67-9328-232974CFC443}" dt="2021-12-09T21:29:03.796" v="9457" actId="1076"/>
          <ac:picMkLst>
            <pc:docMk/>
            <pc:sldMk cId="2727850971" sldId="270"/>
            <ac:picMk id="8" creationId="{666E6EFD-88B1-46B1-A673-E0F470048ED4}"/>
          </ac:picMkLst>
        </pc:picChg>
        <pc:picChg chg="add mod">
          <ac:chgData name="Garzoli, Dominic Matthew" userId="0401de98-6516-47e6-8994-199cfe2c8513" providerId="ADAL" clId="{70F931CC-2C6D-4D67-9328-232974CFC443}" dt="2021-12-09T21:29:01.351" v="9456" actId="1076"/>
          <ac:picMkLst>
            <pc:docMk/>
            <pc:sldMk cId="2727850971" sldId="270"/>
            <ac:picMk id="10" creationId="{EDBE7774-04B9-44EA-A208-608CA33BB096}"/>
          </ac:picMkLst>
        </pc:picChg>
      </pc:sldChg>
      <pc:sldChg chg="modSp mod">
        <pc:chgData name="Garzoli, Dominic Matthew" userId="0401de98-6516-47e6-8994-199cfe2c8513" providerId="ADAL" clId="{70F931CC-2C6D-4D67-9328-232974CFC443}" dt="2022-01-04T22:29:37.960" v="14695" actId="20577"/>
        <pc:sldMkLst>
          <pc:docMk/>
          <pc:sldMk cId="1630123617" sldId="274"/>
        </pc:sldMkLst>
        <pc:spChg chg="mod">
          <ac:chgData name="Garzoli, Dominic Matthew" userId="0401de98-6516-47e6-8994-199cfe2c8513" providerId="ADAL" clId="{70F931CC-2C6D-4D67-9328-232974CFC443}" dt="2022-01-04T22:29:37.960" v="14695" actId="20577"/>
          <ac:spMkLst>
            <pc:docMk/>
            <pc:sldMk cId="1630123617" sldId="274"/>
            <ac:spMk id="5" creationId="{28684E62-A9F8-4E7A-AB01-78893062A1B4}"/>
          </ac:spMkLst>
        </pc:spChg>
      </pc:sldChg>
      <pc:sldChg chg="del">
        <pc:chgData name="Garzoli, Dominic Matthew" userId="0401de98-6516-47e6-8994-199cfe2c8513" providerId="ADAL" clId="{70F931CC-2C6D-4D67-9328-232974CFC443}" dt="2021-12-09T22:21:58.290" v="12444" actId="47"/>
        <pc:sldMkLst>
          <pc:docMk/>
          <pc:sldMk cId="3410008520" sldId="275"/>
        </pc:sldMkLst>
      </pc:sldChg>
      <pc:sldChg chg="addSp delSp modSp mod">
        <pc:chgData name="Garzoli, Dominic Matthew" userId="0401de98-6516-47e6-8994-199cfe2c8513" providerId="ADAL" clId="{70F931CC-2C6D-4D67-9328-232974CFC443}" dt="2021-12-10T22:13:22.879" v="13242" actId="1076"/>
        <pc:sldMkLst>
          <pc:docMk/>
          <pc:sldMk cId="148114319" sldId="276"/>
        </pc:sldMkLst>
        <pc:spChg chg="mod">
          <ac:chgData name="Garzoli, Dominic Matthew" userId="0401de98-6516-47e6-8994-199cfe2c8513" providerId="ADAL" clId="{70F931CC-2C6D-4D67-9328-232974CFC443}" dt="2021-12-03T00:12:53.870" v="6592" actId="14100"/>
          <ac:spMkLst>
            <pc:docMk/>
            <pc:sldMk cId="148114319" sldId="276"/>
            <ac:spMk id="5" creationId="{1B07C49E-AFFC-EC46-8930-E4D428F5F943}"/>
          </ac:spMkLst>
        </pc:spChg>
        <pc:spChg chg="add del mod">
          <ac:chgData name="Garzoli, Dominic Matthew" userId="0401de98-6516-47e6-8994-199cfe2c8513" providerId="ADAL" clId="{70F931CC-2C6D-4D67-9328-232974CFC443}" dt="2021-12-10T22:13:09.006" v="13235" actId="478"/>
          <ac:spMkLst>
            <pc:docMk/>
            <pc:sldMk cId="148114319" sldId="276"/>
            <ac:spMk id="6" creationId="{F32C3F02-CEA9-41E8-A6BA-37A82331B9AD}"/>
          </ac:spMkLst>
        </pc:spChg>
        <pc:spChg chg="add del">
          <ac:chgData name="Garzoli, Dominic Matthew" userId="0401de98-6516-47e6-8994-199cfe2c8513" providerId="ADAL" clId="{70F931CC-2C6D-4D67-9328-232974CFC443}" dt="2021-12-10T22:13:04.038" v="13233" actId="478"/>
          <ac:spMkLst>
            <pc:docMk/>
            <pc:sldMk cId="148114319" sldId="276"/>
            <ac:spMk id="9" creationId="{C87B0276-42B9-48AB-A840-29EA8DE4B84F}"/>
          </ac:spMkLst>
        </pc:spChg>
        <pc:spChg chg="add mod">
          <ac:chgData name="Garzoli, Dominic Matthew" userId="0401de98-6516-47e6-8994-199cfe2c8513" providerId="ADAL" clId="{70F931CC-2C6D-4D67-9328-232974CFC443}" dt="2021-12-10T22:13:22.879" v="13242" actId="1076"/>
          <ac:spMkLst>
            <pc:docMk/>
            <pc:sldMk cId="148114319" sldId="276"/>
            <ac:spMk id="10" creationId="{70AC38F7-CDBF-4C46-A8AF-D4B887380E49}"/>
          </ac:spMkLst>
        </pc:spChg>
        <pc:picChg chg="add mod">
          <ac:chgData name="Garzoli, Dominic Matthew" userId="0401de98-6516-47e6-8994-199cfe2c8513" providerId="ADAL" clId="{70F931CC-2C6D-4D67-9328-232974CFC443}" dt="2021-12-03T00:12:37.543" v="6579" actId="1076"/>
          <ac:picMkLst>
            <pc:docMk/>
            <pc:sldMk cId="148114319" sldId="276"/>
            <ac:picMk id="8" creationId="{46BDE19D-9B78-47CC-AA15-E7A349BF0BF0}"/>
          </ac:picMkLst>
        </pc:picChg>
      </pc:sldChg>
      <pc:sldChg chg="addSp delSp modSp mod">
        <pc:chgData name="Garzoli, Dominic Matthew" userId="0401de98-6516-47e6-8994-199cfe2c8513" providerId="ADAL" clId="{70F931CC-2C6D-4D67-9328-232974CFC443}" dt="2022-01-04T21:52:22.313" v="13466" actId="208"/>
        <pc:sldMkLst>
          <pc:docMk/>
          <pc:sldMk cId="2459446073" sldId="289"/>
        </pc:sldMkLst>
        <pc:spChg chg="del mod">
          <ac:chgData name="Garzoli, Dominic Matthew" userId="0401de98-6516-47e6-8994-199cfe2c8513" providerId="ADAL" clId="{70F931CC-2C6D-4D67-9328-232974CFC443}" dt="2022-01-04T21:40:01.385" v="13311" actId="478"/>
          <ac:spMkLst>
            <pc:docMk/>
            <pc:sldMk cId="2459446073" sldId="289"/>
            <ac:spMk id="5" creationId="{1B07C49E-AFFC-EC46-8930-E4D428F5F943}"/>
          </ac:spMkLst>
        </pc:spChg>
        <pc:spChg chg="add mod">
          <ac:chgData name="Garzoli, Dominic Matthew" userId="0401de98-6516-47e6-8994-199cfe2c8513" providerId="ADAL" clId="{70F931CC-2C6D-4D67-9328-232974CFC443}" dt="2022-01-04T21:52:22.313" v="13466" actId="208"/>
          <ac:spMkLst>
            <pc:docMk/>
            <pc:sldMk cId="2459446073" sldId="289"/>
            <ac:spMk id="10" creationId="{969C60B3-B4E9-4C06-9190-CDBDCB799227}"/>
          </ac:spMkLst>
        </pc:spChg>
        <pc:picChg chg="add del mod">
          <ac:chgData name="Garzoli, Dominic Matthew" userId="0401de98-6516-47e6-8994-199cfe2c8513" providerId="ADAL" clId="{70F931CC-2C6D-4D67-9328-232974CFC443}" dt="2022-01-04T21:50:05.508" v="13320" actId="478"/>
          <ac:picMkLst>
            <pc:docMk/>
            <pc:sldMk cId="2459446073" sldId="289"/>
            <ac:picMk id="3" creationId="{5C243F9B-5BB8-4A24-B2DE-BA7D3C17C3F7}"/>
          </ac:picMkLst>
        </pc:picChg>
        <pc:picChg chg="add mod">
          <ac:chgData name="Garzoli, Dominic Matthew" userId="0401de98-6516-47e6-8994-199cfe2c8513" providerId="ADAL" clId="{70F931CC-2C6D-4D67-9328-232974CFC443}" dt="2022-01-04T21:47:48.794" v="13317" actId="1076"/>
          <ac:picMkLst>
            <pc:docMk/>
            <pc:sldMk cId="2459446073" sldId="289"/>
            <ac:picMk id="7" creationId="{3402CB1D-7227-4248-A100-E823DC904DED}"/>
          </ac:picMkLst>
        </pc:picChg>
        <pc:picChg chg="add mod">
          <ac:chgData name="Garzoli, Dominic Matthew" userId="0401de98-6516-47e6-8994-199cfe2c8513" providerId="ADAL" clId="{70F931CC-2C6D-4D67-9328-232974CFC443}" dt="2022-01-04T21:50:14.196" v="13323" actId="1076"/>
          <ac:picMkLst>
            <pc:docMk/>
            <pc:sldMk cId="2459446073" sldId="289"/>
            <ac:picMk id="8" creationId="{BC324EB9-6E74-4A20-9C60-5D523056084C}"/>
          </ac:picMkLst>
        </pc:picChg>
      </pc:sldChg>
      <pc:sldChg chg="addSp delSp modSp mod">
        <pc:chgData name="Garzoli, Dominic Matthew" userId="0401de98-6516-47e6-8994-199cfe2c8513" providerId="ADAL" clId="{70F931CC-2C6D-4D67-9328-232974CFC443}" dt="2021-12-07T23:21:18.381" v="8096" actId="404"/>
        <pc:sldMkLst>
          <pc:docMk/>
          <pc:sldMk cId="1813711241" sldId="293"/>
        </pc:sldMkLst>
        <pc:spChg chg="del mod">
          <ac:chgData name="Garzoli, Dominic Matthew" userId="0401de98-6516-47e6-8994-199cfe2c8513" providerId="ADAL" clId="{70F931CC-2C6D-4D67-9328-232974CFC443}" dt="2021-12-07T23:20:18.334" v="8076" actId="12084"/>
          <ac:spMkLst>
            <pc:docMk/>
            <pc:sldMk cId="1813711241" sldId="293"/>
            <ac:spMk id="5" creationId="{1B07C49E-AFFC-EC46-8930-E4D428F5F943}"/>
          </ac:spMkLst>
        </pc:spChg>
        <pc:spChg chg="add mod">
          <ac:chgData name="Garzoli, Dominic Matthew" userId="0401de98-6516-47e6-8994-199cfe2c8513" providerId="ADAL" clId="{70F931CC-2C6D-4D67-9328-232974CFC443}" dt="2021-12-07T23:08:58.444" v="7366" actId="1076"/>
          <ac:spMkLst>
            <pc:docMk/>
            <pc:sldMk cId="1813711241" sldId="293"/>
            <ac:spMk id="6" creationId="{37EF83F9-70D3-40A8-B815-D97223282682}"/>
          </ac:spMkLst>
        </pc:spChg>
        <pc:graphicFrameChg chg="add del modGraphic">
          <ac:chgData name="Garzoli, Dominic Matthew" userId="0401de98-6516-47e6-8994-199cfe2c8513" providerId="ADAL" clId="{70F931CC-2C6D-4D67-9328-232974CFC443}" dt="2021-12-07T23:20:12.657" v="8075" actId="1032"/>
          <ac:graphicFrameMkLst>
            <pc:docMk/>
            <pc:sldMk cId="1813711241" sldId="293"/>
            <ac:graphicFrameMk id="7" creationId="{02BB62CA-870D-417F-A822-96D371DEBC9C}"/>
          </ac:graphicFrameMkLst>
        </pc:graphicFrameChg>
        <pc:graphicFrameChg chg="add mod">
          <ac:chgData name="Garzoli, Dominic Matthew" userId="0401de98-6516-47e6-8994-199cfe2c8513" providerId="ADAL" clId="{70F931CC-2C6D-4D67-9328-232974CFC443}" dt="2021-12-07T23:21:18.381" v="8096" actId="404"/>
          <ac:graphicFrameMkLst>
            <pc:docMk/>
            <pc:sldMk cId="1813711241" sldId="293"/>
            <ac:graphicFrameMk id="8" creationId="{34AD5BBD-65F0-4261-B6EE-C6A514A505E6}"/>
          </ac:graphicFrameMkLst>
        </pc:graphicFrameChg>
      </pc:sldChg>
      <pc:sldChg chg="addSp modSp mod">
        <pc:chgData name="Garzoli, Dominic Matthew" userId="0401de98-6516-47e6-8994-199cfe2c8513" providerId="ADAL" clId="{70F931CC-2C6D-4D67-9328-232974CFC443}" dt="2021-12-09T22:20:14.885" v="12443" actId="20577"/>
        <pc:sldMkLst>
          <pc:docMk/>
          <pc:sldMk cId="981671777" sldId="296"/>
        </pc:sldMkLst>
        <pc:spChg chg="mod">
          <ac:chgData name="Garzoli, Dominic Matthew" userId="0401de98-6516-47e6-8994-199cfe2c8513" providerId="ADAL" clId="{70F931CC-2C6D-4D67-9328-232974CFC443}" dt="2021-12-09T22:16:47.716" v="12153" actId="20577"/>
          <ac:spMkLst>
            <pc:docMk/>
            <pc:sldMk cId="981671777" sldId="296"/>
            <ac:spMk id="2" creationId="{54176327-8CC4-4356-8BBB-DC4965CE9857}"/>
          </ac:spMkLst>
        </pc:spChg>
        <pc:spChg chg="mod">
          <ac:chgData name="Garzoli, Dominic Matthew" userId="0401de98-6516-47e6-8994-199cfe2c8513" providerId="ADAL" clId="{70F931CC-2C6D-4D67-9328-232974CFC443}" dt="2021-12-09T22:20:14.885" v="12443" actId="20577"/>
          <ac:spMkLst>
            <pc:docMk/>
            <pc:sldMk cId="981671777" sldId="296"/>
            <ac:spMk id="5" creationId="{85D9F803-CDBC-C74C-AF1B-2B5937D1C241}"/>
          </ac:spMkLst>
        </pc:spChg>
        <pc:picChg chg="add mod">
          <ac:chgData name="Garzoli, Dominic Matthew" userId="0401de98-6516-47e6-8994-199cfe2c8513" providerId="ADAL" clId="{70F931CC-2C6D-4D67-9328-232974CFC443}" dt="2021-12-09T22:18:15.113" v="12170" actId="208"/>
          <ac:picMkLst>
            <pc:docMk/>
            <pc:sldMk cId="981671777" sldId="296"/>
            <ac:picMk id="6" creationId="{1811D744-C90D-473B-B54B-7851A143186F}"/>
          </ac:picMkLst>
        </pc:picChg>
      </pc:sldChg>
      <pc:sldChg chg="addSp delSp modSp mod">
        <pc:chgData name="Garzoli, Dominic Matthew" userId="0401de98-6516-47e6-8994-199cfe2c8513" providerId="ADAL" clId="{70F931CC-2C6D-4D67-9328-232974CFC443}" dt="2021-12-01T00:54:21.662" v="3843" actId="1076"/>
        <pc:sldMkLst>
          <pc:docMk/>
          <pc:sldMk cId="280316088" sldId="299"/>
        </pc:sldMkLst>
        <pc:spChg chg="add del mod">
          <ac:chgData name="Garzoli, Dominic Matthew" userId="0401de98-6516-47e6-8994-199cfe2c8513" providerId="ADAL" clId="{70F931CC-2C6D-4D67-9328-232974CFC443}" dt="2021-12-01T00:39:13.793" v="3467" actId="12084"/>
          <ac:spMkLst>
            <pc:docMk/>
            <pc:sldMk cId="280316088" sldId="299"/>
            <ac:spMk id="2" creationId="{B9F12D91-20F4-4E94-B1E7-614DA81F55F0}"/>
          </ac:spMkLst>
        </pc:spChg>
        <pc:spChg chg="del mod">
          <ac:chgData name="Garzoli, Dominic Matthew" userId="0401de98-6516-47e6-8994-199cfe2c8513" providerId="ADAL" clId="{70F931CC-2C6D-4D67-9328-232974CFC443}" dt="2021-12-01T00:39:36.256" v="3474" actId="478"/>
          <ac:spMkLst>
            <pc:docMk/>
            <pc:sldMk cId="280316088" sldId="299"/>
            <ac:spMk id="3" creationId="{AB0AB2AC-B7E6-6849-9AE9-697369407F8F}"/>
          </ac:spMkLst>
        </pc:spChg>
        <pc:spChg chg="del">
          <ac:chgData name="Garzoli, Dominic Matthew" userId="0401de98-6516-47e6-8994-199cfe2c8513" providerId="ADAL" clId="{70F931CC-2C6D-4D67-9328-232974CFC443}" dt="2021-12-01T00:46:41.315" v="3513" actId="478"/>
          <ac:spMkLst>
            <pc:docMk/>
            <pc:sldMk cId="280316088" sldId="299"/>
            <ac:spMk id="5" creationId="{1B07C49E-AFFC-EC46-8930-E4D428F5F943}"/>
          </ac:spMkLst>
        </pc:spChg>
        <pc:spChg chg="add mod">
          <ac:chgData name="Garzoli, Dominic Matthew" userId="0401de98-6516-47e6-8994-199cfe2c8513" providerId="ADAL" clId="{70F931CC-2C6D-4D67-9328-232974CFC443}" dt="2021-12-01T00:42:50.451" v="3505" actId="1076"/>
          <ac:spMkLst>
            <pc:docMk/>
            <pc:sldMk cId="280316088" sldId="299"/>
            <ac:spMk id="10" creationId="{AA89A311-2997-4A6E-AD4D-CB5A8105AF06}"/>
          </ac:spMkLst>
        </pc:spChg>
        <pc:spChg chg="add mod">
          <ac:chgData name="Garzoli, Dominic Matthew" userId="0401de98-6516-47e6-8994-199cfe2c8513" providerId="ADAL" clId="{70F931CC-2C6D-4D67-9328-232974CFC443}" dt="2021-12-01T00:51:21.623" v="3707" actId="1076"/>
          <ac:spMkLst>
            <pc:docMk/>
            <pc:sldMk cId="280316088" sldId="299"/>
            <ac:spMk id="21" creationId="{810D105E-4A00-4470-8069-2C3419898BFE}"/>
          </ac:spMkLst>
        </pc:spChg>
        <pc:spChg chg="add mod">
          <ac:chgData name="Garzoli, Dominic Matthew" userId="0401de98-6516-47e6-8994-199cfe2c8513" providerId="ADAL" clId="{70F931CC-2C6D-4D67-9328-232974CFC443}" dt="2021-12-01T00:51:42.812" v="3712" actId="1076"/>
          <ac:spMkLst>
            <pc:docMk/>
            <pc:sldMk cId="280316088" sldId="299"/>
            <ac:spMk id="22" creationId="{1C917CDE-1204-4BF1-8718-D5C274EC0136}"/>
          </ac:spMkLst>
        </pc:spChg>
        <pc:spChg chg="add mod">
          <ac:chgData name="Garzoli, Dominic Matthew" userId="0401de98-6516-47e6-8994-199cfe2c8513" providerId="ADAL" clId="{70F931CC-2C6D-4D67-9328-232974CFC443}" dt="2021-12-01T00:52:56.257" v="3824" actId="20577"/>
          <ac:spMkLst>
            <pc:docMk/>
            <pc:sldMk cId="280316088" sldId="299"/>
            <ac:spMk id="23" creationId="{141C7B22-00B6-4821-9D8F-746FFA50E4AA}"/>
          </ac:spMkLst>
        </pc:spChg>
        <pc:spChg chg="add mod">
          <ac:chgData name="Garzoli, Dominic Matthew" userId="0401de98-6516-47e6-8994-199cfe2c8513" providerId="ADAL" clId="{70F931CC-2C6D-4D67-9328-232974CFC443}" dt="2021-12-01T00:52:28.435" v="3796" actId="20577"/>
          <ac:spMkLst>
            <pc:docMk/>
            <pc:sldMk cId="280316088" sldId="299"/>
            <ac:spMk id="24" creationId="{789EB86E-D500-4823-B761-FF0A03868782}"/>
          </ac:spMkLst>
        </pc:spChg>
        <pc:spChg chg="add mod">
          <ac:chgData name="Garzoli, Dominic Matthew" userId="0401de98-6516-47e6-8994-199cfe2c8513" providerId="ADAL" clId="{70F931CC-2C6D-4D67-9328-232974CFC443}" dt="2021-12-01T00:54:08.500" v="3839" actId="1076"/>
          <ac:spMkLst>
            <pc:docMk/>
            <pc:sldMk cId="280316088" sldId="299"/>
            <ac:spMk id="25" creationId="{28C20FAB-AD97-4396-8C0E-7AFABCE98263}"/>
          </ac:spMkLst>
        </pc:spChg>
        <pc:spChg chg="add mod">
          <ac:chgData name="Garzoli, Dominic Matthew" userId="0401de98-6516-47e6-8994-199cfe2c8513" providerId="ADAL" clId="{70F931CC-2C6D-4D67-9328-232974CFC443}" dt="2021-12-01T00:54:12.573" v="3841" actId="14100"/>
          <ac:spMkLst>
            <pc:docMk/>
            <pc:sldMk cId="280316088" sldId="299"/>
            <ac:spMk id="26" creationId="{558914A2-BB6C-42B3-AF98-683FE9972C80}"/>
          </ac:spMkLst>
        </pc:spChg>
        <pc:spChg chg="add mod">
          <ac:chgData name="Garzoli, Dominic Matthew" userId="0401de98-6516-47e6-8994-199cfe2c8513" providerId="ADAL" clId="{70F931CC-2C6D-4D67-9328-232974CFC443}" dt="2021-12-01T00:54:21.662" v="3843" actId="1076"/>
          <ac:spMkLst>
            <pc:docMk/>
            <pc:sldMk cId="280316088" sldId="299"/>
            <ac:spMk id="27" creationId="{A4DBBFF5-5375-4A18-8DCD-D63403346BAD}"/>
          </ac:spMkLst>
        </pc:spChg>
        <pc:graphicFrameChg chg="add del mod">
          <ac:chgData name="Garzoli, Dominic Matthew" userId="0401de98-6516-47e6-8994-199cfe2c8513" providerId="ADAL" clId="{70F931CC-2C6D-4D67-9328-232974CFC443}" dt="2021-12-01T00:38:54.086" v="3466" actId="11529"/>
          <ac:graphicFrameMkLst>
            <pc:docMk/>
            <pc:sldMk cId="280316088" sldId="299"/>
            <ac:graphicFrameMk id="7" creationId="{99EAF2AE-017F-4161-B27B-2DA22BE7135A}"/>
          </ac:graphicFrameMkLst>
        </pc:graphicFrameChg>
        <pc:graphicFrameChg chg="add mod">
          <ac:chgData name="Garzoli, Dominic Matthew" userId="0401de98-6516-47e6-8994-199cfe2c8513" providerId="ADAL" clId="{70F931CC-2C6D-4D67-9328-232974CFC443}" dt="2021-12-01T00:40:29.574" v="3499" actId="1076"/>
          <ac:graphicFrameMkLst>
            <pc:docMk/>
            <pc:sldMk cId="280316088" sldId="299"/>
            <ac:graphicFrameMk id="8" creationId="{E5BB4D1F-EB2A-411F-BF41-C391CF4E2A2F}"/>
          </ac:graphicFrameMkLst>
        </pc:graphicFrameChg>
        <pc:picChg chg="add mod">
          <ac:chgData name="Garzoli, Dominic Matthew" userId="0401de98-6516-47e6-8994-199cfe2c8513" providerId="ADAL" clId="{70F931CC-2C6D-4D67-9328-232974CFC443}" dt="2021-12-01T00:51:27.028" v="3708" actId="1076"/>
          <ac:picMkLst>
            <pc:docMk/>
            <pc:sldMk cId="280316088" sldId="299"/>
            <ac:picMk id="12" creationId="{CDBC49F6-4A86-4C91-81E4-552722169689}"/>
          </ac:picMkLst>
        </pc:picChg>
        <pc:picChg chg="add mod">
          <ac:chgData name="Garzoli, Dominic Matthew" userId="0401de98-6516-47e6-8994-199cfe2c8513" providerId="ADAL" clId="{70F931CC-2C6D-4D67-9328-232974CFC443}" dt="2021-12-01T00:51:44.890" v="3713" actId="1076"/>
          <ac:picMkLst>
            <pc:docMk/>
            <pc:sldMk cId="280316088" sldId="299"/>
            <ac:picMk id="14" creationId="{A7215FC9-5C1E-4D1B-8DAD-A9FABB79433C}"/>
          </ac:picMkLst>
        </pc:picChg>
        <pc:picChg chg="add del mod">
          <ac:chgData name="Garzoli, Dominic Matthew" userId="0401de98-6516-47e6-8994-199cfe2c8513" providerId="ADAL" clId="{70F931CC-2C6D-4D67-9328-232974CFC443}" dt="2021-12-01T00:47:04.825" v="3520" actId="478"/>
          <ac:picMkLst>
            <pc:docMk/>
            <pc:sldMk cId="280316088" sldId="299"/>
            <ac:picMk id="16" creationId="{17B7CDA8-918D-42CA-BFBA-D9CCDB441731}"/>
          </ac:picMkLst>
        </pc:picChg>
        <pc:picChg chg="add mod">
          <ac:chgData name="Garzoli, Dominic Matthew" userId="0401de98-6516-47e6-8994-199cfe2c8513" providerId="ADAL" clId="{70F931CC-2C6D-4D67-9328-232974CFC443}" dt="2021-12-01T00:51:30.982" v="3710" actId="1076"/>
          <ac:picMkLst>
            <pc:docMk/>
            <pc:sldMk cId="280316088" sldId="299"/>
            <ac:picMk id="18" creationId="{27F80D75-DA3C-4E96-AAF9-07F24D063D9E}"/>
          </ac:picMkLst>
        </pc:picChg>
        <pc:picChg chg="add mod">
          <ac:chgData name="Garzoli, Dominic Matthew" userId="0401de98-6516-47e6-8994-199cfe2c8513" providerId="ADAL" clId="{70F931CC-2C6D-4D67-9328-232974CFC443}" dt="2021-12-01T00:51:33.153" v="3711" actId="1076"/>
          <ac:picMkLst>
            <pc:docMk/>
            <pc:sldMk cId="280316088" sldId="299"/>
            <ac:picMk id="20" creationId="{886A1CC4-FA35-4A2A-80BA-7F7E8C985396}"/>
          </ac:picMkLst>
        </pc:picChg>
      </pc:sldChg>
      <pc:sldChg chg="addSp delSp modSp mod">
        <pc:chgData name="Garzoli, Dominic Matthew" userId="0401de98-6516-47e6-8994-199cfe2c8513" providerId="ADAL" clId="{70F931CC-2C6D-4D67-9328-232974CFC443}" dt="2021-12-01T23:08:29.901" v="4266" actId="1076"/>
        <pc:sldMkLst>
          <pc:docMk/>
          <pc:sldMk cId="1385553969" sldId="302"/>
        </pc:sldMkLst>
        <pc:spChg chg="del mod">
          <ac:chgData name="Garzoli, Dominic Matthew" userId="0401de98-6516-47e6-8994-199cfe2c8513" providerId="ADAL" clId="{70F931CC-2C6D-4D67-9328-232974CFC443}" dt="2021-12-01T22:57:22.718" v="3887" actId="478"/>
          <ac:spMkLst>
            <pc:docMk/>
            <pc:sldMk cId="1385553969" sldId="302"/>
            <ac:spMk id="2" creationId="{8B78C759-C687-440F-8CAE-D3071F1AB630}"/>
          </ac:spMkLst>
        </pc:spChg>
        <pc:spChg chg="del mod">
          <ac:chgData name="Garzoli, Dominic Matthew" userId="0401de98-6516-47e6-8994-199cfe2c8513" providerId="ADAL" clId="{70F931CC-2C6D-4D67-9328-232974CFC443}" dt="2021-12-01T22:51:23.336" v="3853" actId="478"/>
          <ac:spMkLst>
            <pc:docMk/>
            <pc:sldMk cId="1385553969" sldId="302"/>
            <ac:spMk id="3" creationId="{AB0AB2AC-B7E6-6849-9AE9-697369407F8F}"/>
          </ac:spMkLst>
        </pc:spChg>
        <pc:spChg chg="add del">
          <ac:chgData name="Garzoli, Dominic Matthew" userId="0401de98-6516-47e6-8994-199cfe2c8513" providerId="ADAL" clId="{70F931CC-2C6D-4D67-9328-232974CFC443}" dt="2021-12-01T22:54:47.251" v="3873" actId="478"/>
          <ac:spMkLst>
            <pc:docMk/>
            <pc:sldMk cId="1385553969" sldId="302"/>
            <ac:spMk id="9" creationId="{BE5480EA-D7E8-44C5-9B23-017195A45DD4}"/>
          </ac:spMkLst>
        </pc:spChg>
        <pc:spChg chg="add del mod">
          <ac:chgData name="Garzoli, Dominic Matthew" userId="0401de98-6516-47e6-8994-199cfe2c8513" providerId="ADAL" clId="{70F931CC-2C6D-4D67-9328-232974CFC443}" dt="2021-12-01T22:55:25.388" v="3878" actId="478"/>
          <ac:spMkLst>
            <pc:docMk/>
            <pc:sldMk cId="1385553969" sldId="302"/>
            <ac:spMk id="12" creationId="{3DB4426B-E7EE-41D5-8DA9-438C64F10B91}"/>
          </ac:spMkLst>
        </pc:spChg>
        <pc:spChg chg="add mod">
          <ac:chgData name="Garzoli, Dominic Matthew" userId="0401de98-6516-47e6-8994-199cfe2c8513" providerId="ADAL" clId="{70F931CC-2C6D-4D67-9328-232974CFC443}" dt="2021-12-01T22:56:14.518" v="3884" actId="1076"/>
          <ac:spMkLst>
            <pc:docMk/>
            <pc:sldMk cId="1385553969" sldId="302"/>
            <ac:spMk id="13" creationId="{8FB4F4F2-C5DB-4D02-8914-0714CC3D8294}"/>
          </ac:spMkLst>
        </pc:spChg>
        <pc:spChg chg="add mod">
          <ac:chgData name="Garzoli, Dominic Matthew" userId="0401de98-6516-47e6-8994-199cfe2c8513" providerId="ADAL" clId="{70F931CC-2C6D-4D67-9328-232974CFC443}" dt="2021-12-01T23:02:33.712" v="3972" actId="1076"/>
          <ac:spMkLst>
            <pc:docMk/>
            <pc:sldMk cId="1385553969" sldId="302"/>
            <ac:spMk id="24" creationId="{E040DD4F-6CCB-4838-AF76-6159A3CAFE8A}"/>
          </ac:spMkLst>
        </pc:spChg>
        <pc:spChg chg="add mod">
          <ac:chgData name="Garzoli, Dominic Matthew" userId="0401de98-6516-47e6-8994-199cfe2c8513" providerId="ADAL" clId="{70F931CC-2C6D-4D67-9328-232974CFC443}" dt="2021-12-01T23:05:26.034" v="4223" actId="20577"/>
          <ac:spMkLst>
            <pc:docMk/>
            <pc:sldMk cId="1385553969" sldId="302"/>
            <ac:spMk id="25" creationId="{02005E53-1AD3-454F-8997-A1C37F81B285}"/>
          </ac:spMkLst>
        </pc:spChg>
        <pc:spChg chg="add mod">
          <ac:chgData name="Garzoli, Dominic Matthew" userId="0401de98-6516-47e6-8994-199cfe2c8513" providerId="ADAL" clId="{70F931CC-2C6D-4D67-9328-232974CFC443}" dt="2021-12-01T23:05:01.002" v="4163" actId="1076"/>
          <ac:spMkLst>
            <pc:docMk/>
            <pc:sldMk cId="1385553969" sldId="302"/>
            <ac:spMk id="26" creationId="{ABDBE7C6-D01D-4EC7-9050-5FA30BED0B5F}"/>
          </ac:spMkLst>
        </pc:spChg>
        <pc:spChg chg="add mod">
          <ac:chgData name="Garzoli, Dominic Matthew" userId="0401de98-6516-47e6-8994-199cfe2c8513" providerId="ADAL" clId="{70F931CC-2C6D-4D67-9328-232974CFC443}" dt="2021-12-01T23:03:55.635" v="4081" actId="20577"/>
          <ac:spMkLst>
            <pc:docMk/>
            <pc:sldMk cId="1385553969" sldId="302"/>
            <ac:spMk id="27" creationId="{2C85B343-F36E-4248-9EFD-A0888460717D}"/>
          </ac:spMkLst>
        </pc:spChg>
        <pc:spChg chg="add mod">
          <ac:chgData name="Garzoli, Dominic Matthew" userId="0401de98-6516-47e6-8994-199cfe2c8513" providerId="ADAL" clId="{70F931CC-2C6D-4D67-9328-232974CFC443}" dt="2021-12-01T23:03:10.442" v="4012" actId="20577"/>
          <ac:spMkLst>
            <pc:docMk/>
            <pc:sldMk cId="1385553969" sldId="302"/>
            <ac:spMk id="28" creationId="{E61A8244-75AD-4476-9CB3-1D82CE017759}"/>
          </ac:spMkLst>
        </pc:spChg>
        <pc:spChg chg="add mod">
          <ac:chgData name="Garzoli, Dominic Matthew" userId="0401de98-6516-47e6-8994-199cfe2c8513" providerId="ADAL" clId="{70F931CC-2C6D-4D67-9328-232974CFC443}" dt="2021-12-01T23:06:36.706" v="4231" actId="14100"/>
          <ac:spMkLst>
            <pc:docMk/>
            <pc:sldMk cId="1385553969" sldId="302"/>
            <ac:spMk id="29" creationId="{FF61D7E8-F6B5-45BD-A7E9-BBD3FD7B208E}"/>
          </ac:spMkLst>
        </pc:spChg>
        <pc:spChg chg="add mod">
          <ac:chgData name="Garzoli, Dominic Matthew" userId="0401de98-6516-47e6-8994-199cfe2c8513" providerId="ADAL" clId="{70F931CC-2C6D-4D67-9328-232974CFC443}" dt="2021-12-01T23:07:11.093" v="4242" actId="14100"/>
          <ac:spMkLst>
            <pc:docMk/>
            <pc:sldMk cId="1385553969" sldId="302"/>
            <ac:spMk id="30" creationId="{F2802B3A-6DD8-4BE3-AF0D-D2B52897DEC1}"/>
          </ac:spMkLst>
        </pc:spChg>
        <pc:spChg chg="add mod">
          <ac:chgData name="Garzoli, Dominic Matthew" userId="0401de98-6516-47e6-8994-199cfe2c8513" providerId="ADAL" clId="{70F931CC-2C6D-4D67-9328-232974CFC443}" dt="2021-12-01T23:08:11.439" v="4260" actId="1076"/>
          <ac:spMkLst>
            <pc:docMk/>
            <pc:sldMk cId="1385553969" sldId="302"/>
            <ac:spMk id="31" creationId="{F144FE51-9361-484D-B45F-C9446E2271D9}"/>
          </ac:spMkLst>
        </pc:spChg>
        <pc:spChg chg="add mod">
          <ac:chgData name="Garzoli, Dominic Matthew" userId="0401de98-6516-47e6-8994-199cfe2c8513" providerId="ADAL" clId="{70F931CC-2C6D-4D67-9328-232974CFC443}" dt="2021-12-01T23:08:29.901" v="4266" actId="1076"/>
          <ac:spMkLst>
            <pc:docMk/>
            <pc:sldMk cId="1385553969" sldId="302"/>
            <ac:spMk id="32" creationId="{8D928DFE-21E1-4F98-B1D3-3AD49C3EDCEB}"/>
          </ac:spMkLst>
        </pc:spChg>
        <pc:graphicFrameChg chg="add mod">
          <ac:chgData name="Garzoli, Dominic Matthew" userId="0401de98-6516-47e6-8994-199cfe2c8513" providerId="ADAL" clId="{70F931CC-2C6D-4D67-9328-232974CFC443}" dt="2021-12-01T22:52:51.319" v="3871" actId="1076"/>
          <ac:graphicFrameMkLst>
            <pc:docMk/>
            <pc:sldMk cId="1385553969" sldId="302"/>
            <ac:graphicFrameMk id="7" creationId="{301207B7-C71A-4245-8640-4B5F59B70B39}"/>
          </ac:graphicFrameMkLst>
        </pc:graphicFrameChg>
        <pc:picChg chg="add mod">
          <ac:chgData name="Garzoli, Dominic Matthew" userId="0401de98-6516-47e6-8994-199cfe2c8513" providerId="ADAL" clId="{70F931CC-2C6D-4D67-9328-232974CFC443}" dt="2021-12-01T23:02:12.721" v="3964" actId="208"/>
          <ac:picMkLst>
            <pc:docMk/>
            <pc:sldMk cId="1385553969" sldId="302"/>
            <ac:picMk id="15" creationId="{D5EDFDAA-AB80-4100-9FB5-E0706CFD0684}"/>
          </ac:picMkLst>
        </pc:picChg>
        <pc:picChg chg="add mod">
          <ac:chgData name="Garzoli, Dominic Matthew" userId="0401de98-6516-47e6-8994-199cfe2c8513" providerId="ADAL" clId="{70F931CC-2C6D-4D67-9328-232974CFC443}" dt="2021-12-01T23:06:44.215" v="4236" actId="1076"/>
          <ac:picMkLst>
            <pc:docMk/>
            <pc:sldMk cId="1385553969" sldId="302"/>
            <ac:picMk id="17" creationId="{C61C1E8A-D932-43E8-85FA-1132064340F7}"/>
          </ac:picMkLst>
        </pc:picChg>
        <pc:picChg chg="add mod">
          <ac:chgData name="Garzoli, Dominic Matthew" userId="0401de98-6516-47e6-8994-199cfe2c8513" providerId="ADAL" clId="{70F931CC-2C6D-4D67-9328-232974CFC443}" dt="2021-12-01T23:02:26.144" v="3969" actId="1076"/>
          <ac:picMkLst>
            <pc:docMk/>
            <pc:sldMk cId="1385553969" sldId="302"/>
            <ac:picMk id="19" creationId="{064135FF-C882-4897-9B9C-2B6FDF79325C}"/>
          </ac:picMkLst>
        </pc:picChg>
        <pc:picChg chg="add mod">
          <ac:chgData name="Garzoli, Dominic Matthew" userId="0401de98-6516-47e6-8994-199cfe2c8513" providerId="ADAL" clId="{70F931CC-2C6D-4D67-9328-232974CFC443}" dt="2021-12-01T23:02:18.036" v="3967" actId="208"/>
          <ac:picMkLst>
            <pc:docMk/>
            <pc:sldMk cId="1385553969" sldId="302"/>
            <ac:picMk id="21" creationId="{DAC7A4DB-4A2B-4204-AB1A-32EB2D748D08}"/>
          </ac:picMkLst>
        </pc:picChg>
        <pc:picChg chg="add mod">
          <ac:chgData name="Garzoli, Dominic Matthew" userId="0401de98-6516-47e6-8994-199cfe2c8513" providerId="ADAL" clId="{70F931CC-2C6D-4D67-9328-232974CFC443}" dt="2021-12-01T23:02:29.605" v="3971" actId="1076"/>
          <ac:picMkLst>
            <pc:docMk/>
            <pc:sldMk cId="1385553969" sldId="302"/>
            <ac:picMk id="23" creationId="{9DE0A2F1-E98E-4028-A70D-0BAC3BE80D55}"/>
          </ac:picMkLst>
        </pc:picChg>
      </pc:sldChg>
      <pc:sldChg chg="addSp modSp mod">
        <pc:chgData name="Garzoli, Dominic Matthew" userId="0401de98-6516-47e6-8994-199cfe2c8513" providerId="ADAL" clId="{70F931CC-2C6D-4D67-9328-232974CFC443}" dt="2021-12-07T23:06:37.308" v="7359" actId="20577"/>
        <pc:sldMkLst>
          <pc:docMk/>
          <pc:sldMk cId="334532777" sldId="303"/>
        </pc:sldMkLst>
        <pc:spChg chg="mod">
          <ac:chgData name="Garzoli, Dominic Matthew" userId="0401de98-6516-47e6-8994-199cfe2c8513" providerId="ADAL" clId="{70F931CC-2C6D-4D67-9328-232974CFC443}" dt="2021-12-07T23:06:37.308" v="7359" actId="20577"/>
          <ac:spMkLst>
            <pc:docMk/>
            <pc:sldMk cId="334532777" sldId="303"/>
            <ac:spMk id="5" creationId="{1B07C49E-AFFC-EC46-8930-E4D428F5F943}"/>
          </ac:spMkLst>
        </pc:spChg>
        <pc:spChg chg="add mod">
          <ac:chgData name="Garzoli, Dominic Matthew" userId="0401de98-6516-47e6-8994-199cfe2c8513" providerId="ADAL" clId="{70F931CC-2C6D-4D67-9328-232974CFC443}" dt="2021-12-07T23:04:03.599" v="7023" actId="14100"/>
          <ac:spMkLst>
            <pc:docMk/>
            <pc:sldMk cId="334532777" sldId="303"/>
            <ac:spMk id="6" creationId="{4D16930E-2BA3-4511-8CC1-68D3DEDCE0C7}"/>
          </ac:spMkLst>
        </pc:spChg>
        <pc:picChg chg="add mod">
          <ac:chgData name="Garzoli, Dominic Matthew" userId="0401de98-6516-47e6-8994-199cfe2c8513" providerId="ADAL" clId="{70F931CC-2C6D-4D67-9328-232974CFC443}" dt="2021-12-07T23:06:17.772" v="7315" actId="1076"/>
          <ac:picMkLst>
            <pc:docMk/>
            <pc:sldMk cId="334532777" sldId="303"/>
            <ac:picMk id="7" creationId="{056FC0A3-8D9A-49C7-B920-AB7A9F0789D1}"/>
          </ac:picMkLst>
        </pc:picChg>
      </pc:sldChg>
      <pc:sldChg chg="addSp modSp mod">
        <pc:chgData name="Garzoli, Dominic Matthew" userId="0401de98-6516-47e6-8994-199cfe2c8513" providerId="ADAL" clId="{70F931CC-2C6D-4D67-9328-232974CFC443}" dt="2021-12-07T23:30:45.110" v="8580" actId="20577"/>
        <pc:sldMkLst>
          <pc:docMk/>
          <pc:sldMk cId="3869789237" sldId="304"/>
        </pc:sldMkLst>
        <pc:spChg chg="mod">
          <ac:chgData name="Garzoli, Dominic Matthew" userId="0401de98-6516-47e6-8994-199cfe2c8513" providerId="ADAL" clId="{70F931CC-2C6D-4D67-9328-232974CFC443}" dt="2021-12-07T23:30:45.110" v="8580" actId="20577"/>
          <ac:spMkLst>
            <pc:docMk/>
            <pc:sldMk cId="3869789237" sldId="304"/>
            <ac:spMk id="3" creationId="{373827F3-F386-AA4E-80ED-D86DEF8C158D}"/>
          </ac:spMkLst>
        </pc:spChg>
        <pc:picChg chg="add mod">
          <ac:chgData name="Garzoli, Dominic Matthew" userId="0401de98-6516-47e6-8994-199cfe2c8513" providerId="ADAL" clId="{70F931CC-2C6D-4D67-9328-232974CFC443}" dt="2021-12-07T23:27:57.132" v="8260" actId="208"/>
          <ac:picMkLst>
            <pc:docMk/>
            <pc:sldMk cId="3869789237" sldId="304"/>
            <ac:picMk id="6" creationId="{AAB7BBD7-B95C-4A2A-87C3-5B48EB7A5E42}"/>
          </ac:picMkLst>
        </pc:picChg>
      </pc:sldChg>
      <pc:sldChg chg="addSp modSp mod">
        <pc:chgData name="Garzoli, Dominic Matthew" userId="0401de98-6516-47e6-8994-199cfe2c8513" providerId="ADAL" clId="{70F931CC-2C6D-4D67-9328-232974CFC443}" dt="2021-12-07T23:33:53.568" v="8700" actId="20577"/>
        <pc:sldMkLst>
          <pc:docMk/>
          <pc:sldMk cId="80090182" sldId="305"/>
        </pc:sldMkLst>
        <pc:spChg chg="mod">
          <ac:chgData name="Garzoli, Dominic Matthew" userId="0401de98-6516-47e6-8994-199cfe2c8513" providerId="ADAL" clId="{70F931CC-2C6D-4D67-9328-232974CFC443}" dt="2021-12-07T23:33:53.568" v="8700" actId="20577"/>
          <ac:spMkLst>
            <pc:docMk/>
            <pc:sldMk cId="80090182" sldId="305"/>
            <ac:spMk id="3" creationId="{373827F3-F386-AA4E-80ED-D86DEF8C158D}"/>
          </ac:spMkLst>
        </pc:spChg>
        <pc:picChg chg="add mod">
          <ac:chgData name="Garzoli, Dominic Matthew" userId="0401de98-6516-47e6-8994-199cfe2c8513" providerId="ADAL" clId="{70F931CC-2C6D-4D67-9328-232974CFC443}" dt="2021-12-07T23:32:00.298" v="8594" actId="208"/>
          <ac:picMkLst>
            <pc:docMk/>
            <pc:sldMk cId="80090182" sldId="305"/>
            <ac:picMk id="6" creationId="{30601170-FBFD-49C9-AB62-7EB8C5DE7F39}"/>
          </ac:picMkLst>
        </pc:picChg>
      </pc:sldChg>
      <pc:sldChg chg="addSp modSp mod">
        <pc:chgData name="Garzoli, Dominic Matthew" userId="0401de98-6516-47e6-8994-199cfe2c8513" providerId="ADAL" clId="{70F931CC-2C6D-4D67-9328-232974CFC443}" dt="2021-12-07T23:42:02.968" v="9205" actId="20577"/>
        <pc:sldMkLst>
          <pc:docMk/>
          <pc:sldMk cId="3145340593" sldId="306"/>
        </pc:sldMkLst>
        <pc:spChg chg="mod">
          <ac:chgData name="Garzoli, Dominic Matthew" userId="0401de98-6516-47e6-8994-199cfe2c8513" providerId="ADAL" clId="{70F931CC-2C6D-4D67-9328-232974CFC443}" dt="2021-12-07T23:42:02.968" v="9205" actId="20577"/>
          <ac:spMkLst>
            <pc:docMk/>
            <pc:sldMk cId="3145340593" sldId="306"/>
            <ac:spMk id="3" creationId="{373827F3-F386-AA4E-80ED-D86DEF8C158D}"/>
          </ac:spMkLst>
        </pc:spChg>
        <pc:picChg chg="add mod">
          <ac:chgData name="Garzoli, Dominic Matthew" userId="0401de98-6516-47e6-8994-199cfe2c8513" providerId="ADAL" clId="{70F931CC-2C6D-4D67-9328-232974CFC443}" dt="2021-12-07T23:39:21.887" v="8965" actId="1076"/>
          <ac:picMkLst>
            <pc:docMk/>
            <pc:sldMk cId="3145340593" sldId="306"/>
            <ac:picMk id="6" creationId="{01A6EA74-C0A1-47D9-AFAF-36BD834FD103}"/>
          </ac:picMkLst>
        </pc:picChg>
      </pc:sldChg>
      <pc:sldChg chg="addSp modSp mod">
        <pc:chgData name="Garzoli, Dominic Matthew" userId="0401de98-6516-47e6-8994-199cfe2c8513" providerId="ADAL" clId="{70F931CC-2C6D-4D67-9328-232974CFC443}" dt="2021-12-07T23:38:38.661" v="8954" actId="20577"/>
        <pc:sldMkLst>
          <pc:docMk/>
          <pc:sldMk cId="1106727586" sldId="307"/>
        </pc:sldMkLst>
        <pc:spChg chg="mod">
          <ac:chgData name="Garzoli, Dominic Matthew" userId="0401de98-6516-47e6-8994-199cfe2c8513" providerId="ADAL" clId="{70F931CC-2C6D-4D67-9328-232974CFC443}" dt="2021-12-07T23:38:38.661" v="8954" actId="20577"/>
          <ac:spMkLst>
            <pc:docMk/>
            <pc:sldMk cId="1106727586" sldId="307"/>
            <ac:spMk id="3" creationId="{373827F3-F386-AA4E-80ED-D86DEF8C158D}"/>
          </ac:spMkLst>
        </pc:spChg>
        <pc:picChg chg="add mod">
          <ac:chgData name="Garzoli, Dominic Matthew" userId="0401de98-6516-47e6-8994-199cfe2c8513" providerId="ADAL" clId="{70F931CC-2C6D-4D67-9328-232974CFC443}" dt="2021-12-07T23:34:31.641" v="8709" actId="1076"/>
          <ac:picMkLst>
            <pc:docMk/>
            <pc:sldMk cId="1106727586" sldId="307"/>
            <ac:picMk id="6" creationId="{A118180F-C558-4EE5-96DE-8BAD7352C553}"/>
          </ac:picMkLst>
        </pc:picChg>
      </pc:sldChg>
      <pc:sldChg chg="addSp modSp mod">
        <pc:chgData name="Garzoli, Dominic Matthew" userId="0401de98-6516-47e6-8994-199cfe2c8513" providerId="ADAL" clId="{70F931CC-2C6D-4D67-9328-232974CFC443}" dt="2021-12-07T23:44:05.833" v="9286" actId="20577"/>
        <pc:sldMkLst>
          <pc:docMk/>
          <pc:sldMk cId="706594483" sldId="308"/>
        </pc:sldMkLst>
        <pc:spChg chg="mod">
          <ac:chgData name="Garzoli, Dominic Matthew" userId="0401de98-6516-47e6-8994-199cfe2c8513" providerId="ADAL" clId="{70F931CC-2C6D-4D67-9328-232974CFC443}" dt="2021-12-07T23:44:05.833" v="9286" actId="20577"/>
          <ac:spMkLst>
            <pc:docMk/>
            <pc:sldMk cId="706594483" sldId="308"/>
            <ac:spMk id="3" creationId="{373827F3-F386-AA4E-80ED-D86DEF8C158D}"/>
          </ac:spMkLst>
        </pc:spChg>
        <pc:picChg chg="add mod">
          <ac:chgData name="Garzoli, Dominic Matthew" userId="0401de98-6516-47e6-8994-199cfe2c8513" providerId="ADAL" clId="{70F931CC-2C6D-4D67-9328-232974CFC443}" dt="2021-12-07T23:43:10.091" v="9222" actId="1076"/>
          <ac:picMkLst>
            <pc:docMk/>
            <pc:sldMk cId="706594483" sldId="308"/>
            <ac:picMk id="6" creationId="{A52B3D94-D1A0-4366-87D7-C4BEA82937EF}"/>
          </ac:picMkLst>
        </pc:picChg>
      </pc:sldChg>
      <pc:sldChg chg="addSp modSp mod">
        <pc:chgData name="Garzoli, Dominic Matthew" userId="0401de98-6516-47e6-8994-199cfe2c8513" providerId="ADAL" clId="{70F931CC-2C6D-4D67-9328-232974CFC443}" dt="2021-12-09T21:33:35.361" v="9730" actId="20577"/>
        <pc:sldMkLst>
          <pc:docMk/>
          <pc:sldMk cId="1794738657" sldId="309"/>
        </pc:sldMkLst>
        <pc:spChg chg="mod">
          <ac:chgData name="Garzoli, Dominic Matthew" userId="0401de98-6516-47e6-8994-199cfe2c8513" providerId="ADAL" clId="{70F931CC-2C6D-4D67-9328-232974CFC443}" dt="2021-12-09T21:31:58.108" v="9566" actId="20577"/>
          <ac:spMkLst>
            <pc:docMk/>
            <pc:sldMk cId="1794738657" sldId="309"/>
            <ac:spMk id="3" creationId="{557C8CBA-1A0E-4CDF-A451-7AAA44D39839}"/>
          </ac:spMkLst>
        </pc:spChg>
        <pc:spChg chg="mod">
          <ac:chgData name="Garzoli, Dominic Matthew" userId="0401de98-6516-47e6-8994-199cfe2c8513" providerId="ADAL" clId="{70F931CC-2C6D-4D67-9328-232974CFC443}" dt="2021-12-09T21:33:35.361" v="9730" actId="20577"/>
          <ac:spMkLst>
            <pc:docMk/>
            <pc:sldMk cId="1794738657" sldId="309"/>
            <ac:spMk id="5" creationId="{1B07C49E-AFFC-EC46-8930-E4D428F5F943}"/>
          </ac:spMkLst>
        </pc:spChg>
        <pc:picChg chg="add mod">
          <ac:chgData name="Garzoli, Dominic Matthew" userId="0401de98-6516-47e6-8994-199cfe2c8513" providerId="ADAL" clId="{70F931CC-2C6D-4D67-9328-232974CFC443}" dt="2021-12-09T21:28:09.689" v="9445" actId="208"/>
          <ac:picMkLst>
            <pc:docMk/>
            <pc:sldMk cId="1794738657" sldId="309"/>
            <ac:picMk id="6" creationId="{2830C82E-17AD-4590-982B-5D928ADF017C}"/>
          </ac:picMkLst>
        </pc:picChg>
        <pc:picChg chg="add mod">
          <ac:chgData name="Garzoli, Dominic Matthew" userId="0401de98-6516-47e6-8994-199cfe2c8513" providerId="ADAL" clId="{70F931CC-2C6D-4D67-9328-232974CFC443}" dt="2021-12-09T21:29:51.173" v="9463" actId="1076"/>
          <ac:picMkLst>
            <pc:docMk/>
            <pc:sldMk cId="1794738657" sldId="309"/>
            <ac:picMk id="8" creationId="{5D5D8294-99DA-4711-A021-56754BCEC901}"/>
          </ac:picMkLst>
        </pc:picChg>
      </pc:sldChg>
      <pc:sldChg chg="addSp modSp mod">
        <pc:chgData name="Garzoli, Dominic Matthew" userId="0401de98-6516-47e6-8994-199cfe2c8513" providerId="ADAL" clId="{70F931CC-2C6D-4D67-9328-232974CFC443}" dt="2021-12-09T21:37:14.680" v="10045" actId="20577"/>
        <pc:sldMkLst>
          <pc:docMk/>
          <pc:sldMk cId="4010014743" sldId="310"/>
        </pc:sldMkLst>
        <pc:spChg chg="mod">
          <ac:chgData name="Garzoli, Dominic Matthew" userId="0401de98-6516-47e6-8994-199cfe2c8513" providerId="ADAL" clId="{70F931CC-2C6D-4D67-9328-232974CFC443}" dt="2021-12-09T21:37:14.680" v="10045" actId="20577"/>
          <ac:spMkLst>
            <pc:docMk/>
            <pc:sldMk cId="4010014743" sldId="310"/>
            <ac:spMk id="5" creationId="{1B07C49E-AFFC-EC46-8930-E4D428F5F943}"/>
          </ac:spMkLst>
        </pc:spChg>
        <pc:picChg chg="add mod">
          <ac:chgData name="Garzoli, Dominic Matthew" userId="0401de98-6516-47e6-8994-199cfe2c8513" providerId="ADAL" clId="{70F931CC-2C6D-4D67-9328-232974CFC443}" dt="2021-12-09T21:34:47.281" v="9745" actId="1076"/>
          <ac:picMkLst>
            <pc:docMk/>
            <pc:sldMk cId="4010014743" sldId="310"/>
            <ac:picMk id="6" creationId="{6B81027E-233E-4E5E-AB78-4FC7E2E127BA}"/>
          </ac:picMkLst>
        </pc:picChg>
        <pc:picChg chg="add mod">
          <ac:chgData name="Garzoli, Dominic Matthew" userId="0401de98-6516-47e6-8994-199cfe2c8513" providerId="ADAL" clId="{70F931CC-2C6D-4D67-9328-232974CFC443}" dt="2021-12-09T21:35:07.859" v="9749" actId="1076"/>
          <ac:picMkLst>
            <pc:docMk/>
            <pc:sldMk cId="4010014743" sldId="310"/>
            <ac:picMk id="8" creationId="{01D45FF1-9097-47EE-81AF-812295125375}"/>
          </ac:picMkLst>
        </pc:picChg>
      </pc:sldChg>
      <pc:sldChg chg="addSp modSp mod">
        <pc:chgData name="Garzoli, Dominic Matthew" userId="0401de98-6516-47e6-8994-199cfe2c8513" providerId="ADAL" clId="{70F931CC-2C6D-4D67-9328-232974CFC443}" dt="2021-12-09T21:40:02.767" v="10335" actId="20577"/>
        <pc:sldMkLst>
          <pc:docMk/>
          <pc:sldMk cId="2735560525" sldId="311"/>
        </pc:sldMkLst>
        <pc:spChg chg="mod">
          <ac:chgData name="Garzoli, Dominic Matthew" userId="0401de98-6516-47e6-8994-199cfe2c8513" providerId="ADAL" clId="{70F931CC-2C6D-4D67-9328-232974CFC443}" dt="2021-12-09T21:40:02.767" v="10335" actId="20577"/>
          <ac:spMkLst>
            <pc:docMk/>
            <pc:sldMk cId="2735560525" sldId="311"/>
            <ac:spMk id="5" creationId="{1B07C49E-AFFC-EC46-8930-E4D428F5F943}"/>
          </ac:spMkLst>
        </pc:spChg>
        <pc:picChg chg="add mod">
          <ac:chgData name="Garzoli, Dominic Matthew" userId="0401de98-6516-47e6-8994-199cfe2c8513" providerId="ADAL" clId="{70F931CC-2C6D-4D67-9328-232974CFC443}" dt="2021-12-09T21:38:13.801" v="10052" actId="208"/>
          <ac:picMkLst>
            <pc:docMk/>
            <pc:sldMk cId="2735560525" sldId="311"/>
            <ac:picMk id="6" creationId="{4B5981FD-97D3-4DBD-AC25-693B65398D28}"/>
          </ac:picMkLst>
        </pc:picChg>
        <pc:picChg chg="add mod">
          <ac:chgData name="Garzoli, Dominic Matthew" userId="0401de98-6516-47e6-8994-199cfe2c8513" providerId="ADAL" clId="{70F931CC-2C6D-4D67-9328-232974CFC443}" dt="2021-12-09T21:38:29.203" v="10056" actId="208"/>
          <ac:picMkLst>
            <pc:docMk/>
            <pc:sldMk cId="2735560525" sldId="311"/>
            <ac:picMk id="8" creationId="{3A6590EE-59D6-463C-8940-49C6D69932D9}"/>
          </ac:picMkLst>
        </pc:picChg>
      </pc:sldChg>
      <pc:sldChg chg="addSp modSp mod">
        <pc:chgData name="Garzoli, Dominic Matthew" userId="0401de98-6516-47e6-8994-199cfe2c8513" providerId="ADAL" clId="{70F931CC-2C6D-4D67-9328-232974CFC443}" dt="2021-12-09T21:43:27.310" v="10644" actId="20577"/>
        <pc:sldMkLst>
          <pc:docMk/>
          <pc:sldMk cId="1434679925" sldId="312"/>
        </pc:sldMkLst>
        <pc:spChg chg="mod">
          <ac:chgData name="Garzoli, Dominic Matthew" userId="0401de98-6516-47e6-8994-199cfe2c8513" providerId="ADAL" clId="{70F931CC-2C6D-4D67-9328-232974CFC443}" dt="2021-12-09T21:43:27.310" v="10644" actId="20577"/>
          <ac:spMkLst>
            <pc:docMk/>
            <pc:sldMk cId="1434679925" sldId="312"/>
            <ac:spMk id="5" creationId="{1B07C49E-AFFC-EC46-8930-E4D428F5F943}"/>
          </ac:spMkLst>
        </pc:spChg>
        <pc:picChg chg="add mod">
          <ac:chgData name="Garzoli, Dominic Matthew" userId="0401de98-6516-47e6-8994-199cfe2c8513" providerId="ADAL" clId="{70F931CC-2C6D-4D67-9328-232974CFC443}" dt="2021-12-09T21:41:19.534" v="10342" actId="1076"/>
          <ac:picMkLst>
            <pc:docMk/>
            <pc:sldMk cId="1434679925" sldId="312"/>
            <ac:picMk id="6" creationId="{CCC28F1B-696E-4BD1-93C0-499DF07E9A96}"/>
          </ac:picMkLst>
        </pc:picChg>
        <pc:picChg chg="add mod">
          <ac:chgData name="Garzoli, Dominic Matthew" userId="0401de98-6516-47e6-8994-199cfe2c8513" providerId="ADAL" clId="{70F931CC-2C6D-4D67-9328-232974CFC443}" dt="2021-12-09T21:41:41.297" v="10346" actId="1076"/>
          <ac:picMkLst>
            <pc:docMk/>
            <pc:sldMk cId="1434679925" sldId="312"/>
            <ac:picMk id="8" creationId="{402341B4-F4E7-4D2B-A198-A8C974C48348}"/>
          </ac:picMkLst>
        </pc:picChg>
      </pc:sldChg>
      <pc:sldChg chg="addSp delSp modSp mod">
        <pc:chgData name="Garzoli, Dominic Matthew" userId="0401de98-6516-47e6-8994-199cfe2c8513" providerId="ADAL" clId="{70F931CC-2C6D-4D67-9328-232974CFC443}" dt="2021-12-09T21:54:58.974" v="11245" actId="27636"/>
        <pc:sldMkLst>
          <pc:docMk/>
          <pc:sldMk cId="1756972646" sldId="313"/>
        </pc:sldMkLst>
        <pc:spChg chg="add del">
          <ac:chgData name="Garzoli, Dominic Matthew" userId="0401de98-6516-47e6-8994-199cfe2c8513" providerId="ADAL" clId="{70F931CC-2C6D-4D67-9328-232974CFC443}" dt="2021-12-09T21:50:45.447" v="11019"/>
          <ac:spMkLst>
            <pc:docMk/>
            <pc:sldMk cId="1756972646" sldId="313"/>
            <ac:spMk id="2" creationId="{1C459D29-6856-4B30-887F-66BAD02008B1}"/>
          </ac:spMkLst>
        </pc:spChg>
        <pc:spChg chg="mod">
          <ac:chgData name="Garzoli, Dominic Matthew" userId="0401de98-6516-47e6-8994-199cfe2c8513" providerId="ADAL" clId="{70F931CC-2C6D-4D67-9328-232974CFC443}" dt="2021-12-09T21:54:58.974" v="11245" actId="27636"/>
          <ac:spMkLst>
            <pc:docMk/>
            <pc:sldMk cId="1756972646" sldId="313"/>
            <ac:spMk id="5" creationId="{1B07C49E-AFFC-EC46-8930-E4D428F5F943}"/>
          </ac:spMkLst>
        </pc:spChg>
        <pc:spChg chg="add mod">
          <ac:chgData name="Garzoli, Dominic Matthew" userId="0401de98-6516-47e6-8994-199cfe2c8513" providerId="ADAL" clId="{70F931CC-2C6D-4D67-9328-232974CFC443}" dt="2021-12-09T21:52:10.819" v="11047" actId="313"/>
          <ac:spMkLst>
            <pc:docMk/>
            <pc:sldMk cId="1756972646" sldId="313"/>
            <ac:spMk id="7" creationId="{DB7A761A-6C73-426A-854E-4270CD430090}"/>
          </ac:spMkLst>
        </pc:spChg>
        <pc:picChg chg="add mod">
          <ac:chgData name="Garzoli, Dominic Matthew" userId="0401de98-6516-47e6-8994-199cfe2c8513" providerId="ADAL" clId="{70F931CC-2C6D-4D67-9328-232974CFC443}" dt="2021-12-09T21:51:47.528" v="11041" actId="1076"/>
          <ac:picMkLst>
            <pc:docMk/>
            <pc:sldMk cId="1756972646" sldId="313"/>
            <ac:picMk id="9" creationId="{444C1436-9ED6-486E-8705-A66D049210AB}"/>
          </ac:picMkLst>
        </pc:picChg>
      </pc:sldChg>
      <pc:sldChg chg="addSp delSp modSp mod">
        <pc:chgData name="Garzoli, Dominic Matthew" userId="0401de98-6516-47e6-8994-199cfe2c8513" providerId="ADAL" clId="{70F931CC-2C6D-4D67-9328-232974CFC443}" dt="2021-12-09T21:50:06.186" v="11016" actId="14100"/>
        <pc:sldMkLst>
          <pc:docMk/>
          <pc:sldMk cId="639399535" sldId="314"/>
        </pc:sldMkLst>
        <pc:spChg chg="add del mod">
          <ac:chgData name="Garzoli, Dominic Matthew" userId="0401de98-6516-47e6-8994-199cfe2c8513" providerId="ADAL" clId="{70F931CC-2C6D-4D67-9328-232974CFC443}" dt="2021-12-09T21:50:06.186" v="11016" actId="14100"/>
          <ac:spMkLst>
            <pc:docMk/>
            <pc:sldMk cId="639399535" sldId="314"/>
            <ac:spMk id="5" creationId="{1B07C49E-AFFC-EC46-8930-E4D428F5F943}"/>
          </ac:spMkLst>
        </pc:spChg>
        <pc:spChg chg="add mod">
          <ac:chgData name="Garzoli, Dominic Matthew" userId="0401de98-6516-47e6-8994-199cfe2c8513" providerId="ADAL" clId="{70F931CC-2C6D-4D67-9328-232974CFC443}" dt="2021-12-09T21:45:09.834" v="10660" actId="208"/>
          <ac:spMkLst>
            <pc:docMk/>
            <pc:sldMk cId="639399535" sldId="314"/>
            <ac:spMk id="6" creationId="{44189E9F-AEDD-4C7C-A3F6-097681058B7E}"/>
          </ac:spMkLst>
        </pc:spChg>
        <pc:picChg chg="add del mod">
          <ac:chgData name="Garzoli, Dominic Matthew" userId="0401de98-6516-47e6-8994-199cfe2c8513" providerId="ADAL" clId="{70F931CC-2C6D-4D67-9328-232974CFC443}" dt="2021-12-09T21:46:44.765" v="10749" actId="478"/>
          <ac:picMkLst>
            <pc:docMk/>
            <pc:sldMk cId="639399535" sldId="314"/>
            <ac:picMk id="7" creationId="{1F6248B2-ED58-402B-B838-0A18CE0B9B0C}"/>
          </ac:picMkLst>
        </pc:picChg>
        <pc:picChg chg="add mod">
          <ac:chgData name="Garzoli, Dominic Matthew" userId="0401de98-6516-47e6-8994-199cfe2c8513" providerId="ADAL" clId="{70F931CC-2C6D-4D67-9328-232974CFC443}" dt="2021-12-09T21:46:54.080" v="10752" actId="1076"/>
          <ac:picMkLst>
            <pc:docMk/>
            <pc:sldMk cId="639399535" sldId="314"/>
            <ac:picMk id="10" creationId="{D7613BE0-3444-4985-A623-3950190DA047}"/>
          </ac:picMkLst>
        </pc:picChg>
      </pc:sldChg>
      <pc:sldChg chg="addSp modSp mod">
        <pc:chgData name="Garzoli, Dominic Matthew" userId="0401de98-6516-47e6-8994-199cfe2c8513" providerId="ADAL" clId="{70F931CC-2C6D-4D67-9328-232974CFC443}" dt="2021-12-09T22:00:00.726" v="11629" actId="20577"/>
        <pc:sldMkLst>
          <pc:docMk/>
          <pc:sldMk cId="3566646398" sldId="315"/>
        </pc:sldMkLst>
        <pc:spChg chg="mod">
          <ac:chgData name="Garzoli, Dominic Matthew" userId="0401de98-6516-47e6-8994-199cfe2c8513" providerId="ADAL" clId="{70F931CC-2C6D-4D67-9328-232974CFC443}" dt="2021-12-09T22:00:00.726" v="11629" actId="20577"/>
          <ac:spMkLst>
            <pc:docMk/>
            <pc:sldMk cId="3566646398" sldId="315"/>
            <ac:spMk id="5" creationId="{1B07C49E-AFFC-EC46-8930-E4D428F5F943}"/>
          </ac:spMkLst>
        </pc:spChg>
        <pc:spChg chg="add mod">
          <ac:chgData name="Garzoli, Dominic Matthew" userId="0401de98-6516-47e6-8994-199cfe2c8513" providerId="ADAL" clId="{70F931CC-2C6D-4D67-9328-232974CFC443}" dt="2021-12-09T21:55:58.951" v="11257" actId="208"/>
          <ac:spMkLst>
            <pc:docMk/>
            <pc:sldMk cId="3566646398" sldId="315"/>
            <ac:spMk id="6" creationId="{7F66E1E7-B137-4033-9AC6-9E9F11C4A9BF}"/>
          </ac:spMkLst>
        </pc:spChg>
        <pc:picChg chg="add mod">
          <ac:chgData name="Garzoli, Dominic Matthew" userId="0401de98-6516-47e6-8994-199cfe2c8513" providerId="ADAL" clId="{70F931CC-2C6D-4D67-9328-232974CFC443}" dt="2021-12-09T21:56:29.752" v="11267" actId="1076"/>
          <ac:picMkLst>
            <pc:docMk/>
            <pc:sldMk cId="3566646398" sldId="315"/>
            <ac:picMk id="8" creationId="{36B14FE7-8609-43DB-900F-D16D0E4620A5}"/>
          </ac:picMkLst>
        </pc:picChg>
      </pc:sldChg>
      <pc:sldChg chg="addSp delSp modSp mod">
        <pc:chgData name="Garzoli, Dominic Matthew" userId="0401de98-6516-47e6-8994-199cfe2c8513" providerId="ADAL" clId="{70F931CC-2C6D-4D67-9328-232974CFC443}" dt="2021-12-09T22:05:39.306" v="11825" actId="20577"/>
        <pc:sldMkLst>
          <pc:docMk/>
          <pc:sldMk cId="1398439132" sldId="316"/>
        </pc:sldMkLst>
        <pc:spChg chg="mod">
          <ac:chgData name="Garzoli, Dominic Matthew" userId="0401de98-6516-47e6-8994-199cfe2c8513" providerId="ADAL" clId="{70F931CC-2C6D-4D67-9328-232974CFC443}" dt="2021-12-09T22:00:16.196" v="11631" actId="20577"/>
          <ac:spMkLst>
            <pc:docMk/>
            <pc:sldMk cId="1398439132" sldId="316"/>
            <ac:spMk id="3" creationId="{964DA114-677C-40D8-8FFA-43531834CFBF}"/>
          </ac:spMkLst>
        </pc:spChg>
        <pc:spChg chg="mod">
          <ac:chgData name="Garzoli, Dominic Matthew" userId="0401de98-6516-47e6-8994-199cfe2c8513" providerId="ADAL" clId="{70F931CC-2C6D-4D67-9328-232974CFC443}" dt="2021-12-09T22:05:39.306" v="11825" actId="20577"/>
          <ac:spMkLst>
            <pc:docMk/>
            <pc:sldMk cId="1398439132" sldId="316"/>
            <ac:spMk id="5" creationId="{1B07C49E-AFFC-EC46-8930-E4D428F5F943}"/>
          </ac:spMkLst>
        </pc:spChg>
        <pc:spChg chg="add del mod">
          <ac:chgData name="Garzoli, Dominic Matthew" userId="0401de98-6516-47e6-8994-199cfe2c8513" providerId="ADAL" clId="{70F931CC-2C6D-4D67-9328-232974CFC443}" dt="2021-12-09T22:01:00.205" v="11645" actId="478"/>
          <ac:spMkLst>
            <pc:docMk/>
            <pc:sldMk cId="1398439132" sldId="316"/>
            <ac:spMk id="6" creationId="{EDA4F669-7BFC-4F99-8377-37C6B00DC290}"/>
          </ac:spMkLst>
        </pc:spChg>
        <pc:spChg chg="add del">
          <ac:chgData name="Garzoli, Dominic Matthew" userId="0401de98-6516-47e6-8994-199cfe2c8513" providerId="ADAL" clId="{70F931CC-2C6D-4D67-9328-232974CFC443}" dt="2021-12-09T22:00:52.201" v="11642" actId="478"/>
          <ac:spMkLst>
            <pc:docMk/>
            <pc:sldMk cId="1398439132" sldId="316"/>
            <ac:spMk id="8" creationId="{D1768145-D575-4D30-8696-0A29560066E5}"/>
          </ac:spMkLst>
        </pc:spChg>
        <pc:spChg chg="add mod">
          <ac:chgData name="Garzoli, Dominic Matthew" userId="0401de98-6516-47e6-8994-199cfe2c8513" providerId="ADAL" clId="{70F931CC-2C6D-4D67-9328-232974CFC443}" dt="2021-12-09T22:01:28.495" v="11653" actId="20577"/>
          <ac:spMkLst>
            <pc:docMk/>
            <pc:sldMk cId="1398439132" sldId="316"/>
            <ac:spMk id="10" creationId="{F36DD3D9-C43B-49C8-935D-276E8A45195B}"/>
          </ac:spMkLst>
        </pc:spChg>
        <pc:picChg chg="add mod">
          <ac:chgData name="Garzoli, Dominic Matthew" userId="0401de98-6516-47e6-8994-199cfe2c8513" providerId="ADAL" clId="{70F931CC-2C6D-4D67-9328-232974CFC443}" dt="2021-12-09T22:01:51.002" v="11660" actId="208"/>
          <ac:picMkLst>
            <pc:docMk/>
            <pc:sldMk cId="1398439132" sldId="316"/>
            <ac:picMk id="12" creationId="{D44A1BA7-355C-41DD-B0A6-0167BF9B55AB}"/>
          </ac:picMkLst>
        </pc:picChg>
      </pc:sldChg>
      <pc:sldChg chg="addSp modSp mod">
        <pc:chgData name="Garzoli, Dominic Matthew" userId="0401de98-6516-47e6-8994-199cfe2c8513" providerId="ADAL" clId="{70F931CC-2C6D-4D67-9328-232974CFC443}" dt="2021-12-09T22:09:29.454" v="12096" actId="20577"/>
        <pc:sldMkLst>
          <pc:docMk/>
          <pc:sldMk cId="3975168428" sldId="317"/>
        </pc:sldMkLst>
        <pc:spChg chg="mod">
          <ac:chgData name="Garzoli, Dominic Matthew" userId="0401de98-6516-47e6-8994-199cfe2c8513" providerId="ADAL" clId="{70F931CC-2C6D-4D67-9328-232974CFC443}" dt="2021-12-09T22:09:29.454" v="12096" actId="20577"/>
          <ac:spMkLst>
            <pc:docMk/>
            <pc:sldMk cId="3975168428" sldId="317"/>
            <ac:spMk id="5" creationId="{1B07C49E-AFFC-EC46-8930-E4D428F5F943}"/>
          </ac:spMkLst>
        </pc:spChg>
        <pc:spChg chg="add mod">
          <ac:chgData name="Garzoli, Dominic Matthew" userId="0401de98-6516-47e6-8994-199cfe2c8513" providerId="ADAL" clId="{70F931CC-2C6D-4D67-9328-232974CFC443}" dt="2021-12-09T22:06:49.884" v="11843" actId="208"/>
          <ac:spMkLst>
            <pc:docMk/>
            <pc:sldMk cId="3975168428" sldId="317"/>
            <ac:spMk id="8" creationId="{F98B1767-5825-4085-B143-98072D117B2D}"/>
          </ac:spMkLst>
        </pc:spChg>
        <pc:picChg chg="add mod">
          <ac:chgData name="Garzoli, Dominic Matthew" userId="0401de98-6516-47e6-8994-199cfe2c8513" providerId="ADAL" clId="{70F931CC-2C6D-4D67-9328-232974CFC443}" dt="2021-12-09T22:06:52.069" v="11844" actId="1076"/>
          <ac:picMkLst>
            <pc:docMk/>
            <pc:sldMk cId="3975168428" sldId="317"/>
            <ac:picMk id="6" creationId="{54256E59-4339-4983-AC37-7DB845CD9C2F}"/>
          </ac:picMkLst>
        </pc:picChg>
      </pc:sldChg>
      <pc:sldChg chg="addSp modSp mod">
        <pc:chgData name="Garzoli, Dominic Matthew" userId="0401de98-6516-47e6-8994-199cfe2c8513" providerId="ADAL" clId="{70F931CC-2C6D-4D67-9328-232974CFC443}" dt="2021-12-10T22:03:30.527" v="12818" actId="20577"/>
        <pc:sldMkLst>
          <pc:docMk/>
          <pc:sldMk cId="239597884" sldId="318"/>
        </pc:sldMkLst>
        <pc:spChg chg="mod">
          <ac:chgData name="Garzoli, Dominic Matthew" userId="0401de98-6516-47e6-8994-199cfe2c8513" providerId="ADAL" clId="{70F931CC-2C6D-4D67-9328-232974CFC443}" dt="2021-12-10T22:03:30.527" v="12818" actId="20577"/>
          <ac:spMkLst>
            <pc:docMk/>
            <pc:sldMk cId="239597884" sldId="318"/>
            <ac:spMk id="5" creationId="{85D9F803-CDBC-C74C-AF1B-2B5937D1C241}"/>
          </ac:spMkLst>
        </pc:spChg>
        <pc:spChg chg="mod">
          <ac:chgData name="Garzoli, Dominic Matthew" userId="0401de98-6516-47e6-8994-199cfe2c8513" providerId="ADAL" clId="{70F931CC-2C6D-4D67-9328-232974CFC443}" dt="2021-12-10T21:56:10.101" v="12475" actId="20577"/>
          <ac:spMkLst>
            <pc:docMk/>
            <pc:sldMk cId="239597884" sldId="318"/>
            <ac:spMk id="8" creationId="{2E0ECA32-E146-40DA-85CD-9677244BC3EC}"/>
          </ac:spMkLst>
        </pc:spChg>
        <pc:spChg chg="add mod">
          <ac:chgData name="Garzoli, Dominic Matthew" userId="0401de98-6516-47e6-8994-199cfe2c8513" providerId="ADAL" clId="{70F931CC-2C6D-4D67-9328-232974CFC443}" dt="2021-12-10T21:59:16.516" v="12528" actId="14100"/>
          <ac:spMkLst>
            <pc:docMk/>
            <pc:sldMk cId="239597884" sldId="318"/>
            <ac:spMk id="13" creationId="{78C06D32-CF94-45A5-B0F4-86891E3C125F}"/>
          </ac:spMkLst>
        </pc:spChg>
        <pc:spChg chg="add mod">
          <ac:chgData name="Garzoli, Dominic Matthew" userId="0401de98-6516-47e6-8994-199cfe2c8513" providerId="ADAL" clId="{70F931CC-2C6D-4D67-9328-232974CFC443}" dt="2021-12-10T21:59:53.560" v="12548" actId="20577"/>
          <ac:spMkLst>
            <pc:docMk/>
            <pc:sldMk cId="239597884" sldId="318"/>
            <ac:spMk id="14" creationId="{967FA096-50CC-44EC-AA68-6F5CE4789147}"/>
          </ac:spMkLst>
        </pc:spChg>
        <pc:picChg chg="add mod">
          <ac:chgData name="Garzoli, Dominic Matthew" userId="0401de98-6516-47e6-8994-199cfe2c8513" providerId="ADAL" clId="{70F931CC-2C6D-4D67-9328-232974CFC443}" dt="2021-12-10T21:59:13.343" v="12527" actId="208"/>
          <ac:picMkLst>
            <pc:docMk/>
            <pc:sldMk cId="239597884" sldId="318"/>
            <ac:picMk id="4" creationId="{550F5A71-B597-4437-8EE8-B50F55A1BB79}"/>
          </ac:picMkLst>
        </pc:picChg>
        <pc:picChg chg="add mod">
          <ac:chgData name="Garzoli, Dominic Matthew" userId="0401de98-6516-47e6-8994-199cfe2c8513" providerId="ADAL" clId="{70F931CC-2C6D-4D67-9328-232974CFC443}" dt="2021-12-10T22:00:02.704" v="12551" actId="208"/>
          <ac:picMkLst>
            <pc:docMk/>
            <pc:sldMk cId="239597884" sldId="318"/>
            <ac:picMk id="7" creationId="{59570659-D451-4126-8293-5E49ADE47BD9}"/>
          </ac:picMkLst>
        </pc:picChg>
        <pc:picChg chg="add mod">
          <ac:chgData name="Garzoli, Dominic Matthew" userId="0401de98-6516-47e6-8994-199cfe2c8513" providerId="ADAL" clId="{70F931CC-2C6D-4D67-9328-232974CFC443}" dt="2021-12-10T22:00:04.162" v="12552" actId="208"/>
          <ac:picMkLst>
            <pc:docMk/>
            <pc:sldMk cId="239597884" sldId="318"/>
            <ac:picMk id="10" creationId="{F8E239FD-2566-42FF-8562-DAD1FFA2B913}"/>
          </ac:picMkLst>
        </pc:picChg>
        <pc:picChg chg="add mod">
          <ac:chgData name="Garzoli, Dominic Matthew" userId="0401de98-6516-47e6-8994-199cfe2c8513" providerId="ADAL" clId="{70F931CC-2C6D-4D67-9328-232974CFC443}" dt="2021-12-10T22:00:08.626" v="12554" actId="1076"/>
          <ac:picMkLst>
            <pc:docMk/>
            <pc:sldMk cId="239597884" sldId="318"/>
            <ac:picMk id="12" creationId="{F16B2C2F-6EC6-46BB-BBB1-C102E98506E3}"/>
          </ac:picMkLst>
        </pc:picChg>
      </pc:sldChg>
      <pc:sldChg chg="addSp modSp mod">
        <pc:chgData name="Garzoli, Dominic Matthew" userId="0401de98-6516-47e6-8994-199cfe2c8513" providerId="ADAL" clId="{70F931CC-2C6D-4D67-9328-232974CFC443}" dt="2021-12-10T22:11:39.515" v="13231" actId="1076"/>
        <pc:sldMkLst>
          <pc:docMk/>
          <pc:sldMk cId="232499080" sldId="319"/>
        </pc:sldMkLst>
        <pc:spChg chg="mod">
          <ac:chgData name="Garzoli, Dominic Matthew" userId="0401de98-6516-47e6-8994-199cfe2c8513" providerId="ADAL" clId="{70F931CC-2C6D-4D67-9328-232974CFC443}" dt="2021-12-10T22:11:39.515" v="13231" actId="1076"/>
          <ac:spMkLst>
            <pc:docMk/>
            <pc:sldMk cId="232499080" sldId="319"/>
            <ac:spMk id="5" creationId="{85D9F803-CDBC-C74C-AF1B-2B5937D1C241}"/>
          </ac:spMkLst>
        </pc:spChg>
        <pc:spChg chg="mod">
          <ac:chgData name="Garzoli, Dominic Matthew" userId="0401de98-6516-47e6-8994-199cfe2c8513" providerId="ADAL" clId="{70F931CC-2C6D-4D67-9328-232974CFC443}" dt="2021-12-10T22:04:13.012" v="12879" actId="20577"/>
          <ac:spMkLst>
            <pc:docMk/>
            <pc:sldMk cId="232499080" sldId="319"/>
            <ac:spMk id="8" creationId="{34C97452-C78A-4701-B8AB-ABFE63D5BEDE}"/>
          </ac:spMkLst>
        </pc:spChg>
        <pc:spChg chg="add mod">
          <ac:chgData name="Garzoli, Dominic Matthew" userId="0401de98-6516-47e6-8994-199cfe2c8513" providerId="ADAL" clId="{70F931CC-2C6D-4D67-9328-232974CFC443}" dt="2021-12-10T22:09:44.587" v="13015" actId="1076"/>
          <ac:spMkLst>
            <pc:docMk/>
            <pc:sldMk cId="232499080" sldId="319"/>
            <ac:spMk id="11" creationId="{161D7BE5-5CFD-4C1C-B3B0-5C2CE6DE5F9D}"/>
          </ac:spMkLst>
        </pc:spChg>
        <pc:spChg chg="add mod">
          <ac:chgData name="Garzoli, Dominic Matthew" userId="0401de98-6516-47e6-8994-199cfe2c8513" providerId="ADAL" clId="{70F931CC-2C6D-4D67-9328-232974CFC443}" dt="2021-12-10T22:10:04.142" v="13040" actId="1076"/>
          <ac:spMkLst>
            <pc:docMk/>
            <pc:sldMk cId="232499080" sldId="319"/>
            <ac:spMk id="12" creationId="{99D902C4-4280-4840-A31E-F113D0EAD077}"/>
          </ac:spMkLst>
        </pc:spChg>
        <pc:spChg chg="add mod">
          <ac:chgData name="Garzoli, Dominic Matthew" userId="0401de98-6516-47e6-8994-199cfe2c8513" providerId="ADAL" clId="{70F931CC-2C6D-4D67-9328-232974CFC443}" dt="2021-12-10T22:10:25.210" v="13061" actId="14100"/>
          <ac:spMkLst>
            <pc:docMk/>
            <pc:sldMk cId="232499080" sldId="319"/>
            <ac:spMk id="13" creationId="{E6CF4F6C-7AA6-4C7F-81D0-08C3C5F9F9CB}"/>
          </ac:spMkLst>
        </pc:spChg>
        <pc:picChg chg="add mod">
          <ac:chgData name="Garzoli, Dominic Matthew" userId="0401de98-6516-47e6-8994-199cfe2c8513" providerId="ADAL" clId="{70F931CC-2C6D-4D67-9328-232974CFC443}" dt="2021-12-10T22:09:28.232" v="13011" actId="1076"/>
          <ac:picMkLst>
            <pc:docMk/>
            <pc:sldMk cId="232499080" sldId="319"/>
            <ac:picMk id="4" creationId="{9D3B8489-FB78-4673-A23D-B9967843F592}"/>
          </ac:picMkLst>
        </pc:picChg>
        <pc:picChg chg="add mod">
          <ac:chgData name="Garzoli, Dominic Matthew" userId="0401de98-6516-47e6-8994-199cfe2c8513" providerId="ADAL" clId="{70F931CC-2C6D-4D67-9328-232974CFC443}" dt="2021-12-10T22:08:36.382" v="12970" actId="14100"/>
          <ac:picMkLst>
            <pc:docMk/>
            <pc:sldMk cId="232499080" sldId="319"/>
            <ac:picMk id="7" creationId="{AE8020C7-9DE3-421E-8478-E7A4EE6AA1C6}"/>
          </ac:picMkLst>
        </pc:picChg>
        <pc:picChg chg="add mod">
          <ac:chgData name="Garzoli, Dominic Matthew" userId="0401de98-6516-47e6-8994-199cfe2c8513" providerId="ADAL" clId="{70F931CC-2C6D-4D67-9328-232974CFC443}" dt="2021-12-10T22:08:41.862" v="12972" actId="14100"/>
          <ac:picMkLst>
            <pc:docMk/>
            <pc:sldMk cId="232499080" sldId="319"/>
            <ac:picMk id="10" creationId="{4B5B390C-0436-45D1-AB9B-DD50BC623067}"/>
          </ac:picMkLst>
        </pc:picChg>
      </pc:sldChg>
      <pc:sldChg chg="addSp delSp modSp mod">
        <pc:chgData name="Garzoli, Dominic Matthew" userId="0401de98-6516-47e6-8994-199cfe2c8513" providerId="ADAL" clId="{70F931CC-2C6D-4D67-9328-232974CFC443}" dt="2022-01-04T21:59:02.434" v="13703" actId="208"/>
        <pc:sldMkLst>
          <pc:docMk/>
          <pc:sldMk cId="3645034231" sldId="320"/>
        </pc:sldMkLst>
        <pc:spChg chg="del">
          <ac:chgData name="Garzoli, Dominic Matthew" userId="0401de98-6516-47e6-8994-199cfe2c8513" providerId="ADAL" clId="{70F931CC-2C6D-4D67-9328-232974CFC443}" dt="2022-01-04T21:55:12.397" v="13481" actId="478"/>
          <ac:spMkLst>
            <pc:docMk/>
            <pc:sldMk cId="3645034231" sldId="320"/>
            <ac:spMk id="5" creationId="{1B07C49E-AFFC-EC46-8930-E4D428F5F943}"/>
          </ac:spMkLst>
        </pc:spChg>
        <pc:spChg chg="add mod">
          <ac:chgData name="Garzoli, Dominic Matthew" userId="0401de98-6516-47e6-8994-199cfe2c8513" providerId="ADAL" clId="{70F931CC-2C6D-4D67-9328-232974CFC443}" dt="2022-01-04T21:58:11.688" v="13685" actId="1076"/>
          <ac:spMkLst>
            <pc:docMk/>
            <pc:sldMk cId="3645034231" sldId="320"/>
            <ac:spMk id="10" creationId="{7202F1F9-7398-44C7-A6A2-36743D2791FB}"/>
          </ac:spMkLst>
        </pc:spChg>
        <pc:spChg chg="add mod">
          <ac:chgData name="Garzoli, Dominic Matthew" userId="0401de98-6516-47e6-8994-199cfe2c8513" providerId="ADAL" clId="{70F931CC-2C6D-4D67-9328-232974CFC443}" dt="2022-01-04T21:59:02.434" v="13703" actId="208"/>
          <ac:spMkLst>
            <pc:docMk/>
            <pc:sldMk cId="3645034231" sldId="320"/>
            <ac:spMk id="11" creationId="{47B94435-4F1B-4013-A5D7-1A0B1A083A07}"/>
          </ac:spMkLst>
        </pc:spChg>
        <pc:picChg chg="add del mod">
          <ac:chgData name="Garzoli, Dominic Matthew" userId="0401de98-6516-47e6-8994-199cfe2c8513" providerId="ADAL" clId="{70F931CC-2C6D-4D67-9328-232974CFC443}" dt="2022-01-04T21:54:47.729" v="13473" actId="478"/>
          <ac:picMkLst>
            <pc:docMk/>
            <pc:sldMk cId="3645034231" sldId="320"/>
            <ac:picMk id="3" creationId="{A4A7CEA6-3E81-449A-B86B-44EDDB455DFF}"/>
          </ac:picMkLst>
        </pc:picChg>
        <pc:picChg chg="add mod">
          <ac:chgData name="Garzoli, Dominic Matthew" userId="0401de98-6516-47e6-8994-199cfe2c8513" providerId="ADAL" clId="{70F931CC-2C6D-4D67-9328-232974CFC443}" dt="2022-01-04T21:56:31.287" v="13501" actId="208"/>
          <ac:picMkLst>
            <pc:docMk/>
            <pc:sldMk cId="3645034231" sldId="320"/>
            <ac:picMk id="6" creationId="{877B2C96-9B06-4484-A7AA-4CC1029235A2}"/>
          </ac:picMkLst>
        </pc:picChg>
        <pc:picChg chg="add mod">
          <ac:chgData name="Garzoli, Dominic Matthew" userId="0401de98-6516-47e6-8994-199cfe2c8513" providerId="ADAL" clId="{70F931CC-2C6D-4D67-9328-232974CFC443}" dt="2022-01-04T21:56:34.870" v="13503" actId="1076"/>
          <ac:picMkLst>
            <pc:docMk/>
            <pc:sldMk cId="3645034231" sldId="320"/>
            <ac:picMk id="8" creationId="{DDE949D0-35B2-47D0-BFE3-C8EAA2D17656}"/>
          </ac:picMkLst>
        </pc:picChg>
      </pc:sldChg>
      <pc:sldChg chg="addSp delSp modSp mod">
        <pc:chgData name="Garzoli, Dominic Matthew" userId="0401de98-6516-47e6-8994-199cfe2c8513" providerId="ADAL" clId="{70F931CC-2C6D-4D67-9328-232974CFC443}" dt="2022-01-04T22:16:58.578" v="13831" actId="20577"/>
        <pc:sldMkLst>
          <pc:docMk/>
          <pc:sldMk cId="700132931" sldId="322"/>
        </pc:sldMkLst>
        <pc:spChg chg="mod">
          <ac:chgData name="Garzoli, Dominic Matthew" userId="0401de98-6516-47e6-8994-199cfe2c8513" providerId="ADAL" clId="{70F931CC-2C6D-4D67-9328-232974CFC443}" dt="2022-01-04T22:16:58.578" v="13831" actId="20577"/>
          <ac:spMkLst>
            <pc:docMk/>
            <pc:sldMk cId="700132931" sldId="322"/>
            <ac:spMk id="5" creationId="{85D9F803-CDBC-C74C-AF1B-2B5937D1C241}"/>
          </ac:spMkLst>
        </pc:spChg>
        <pc:spChg chg="mod">
          <ac:chgData name="Garzoli, Dominic Matthew" userId="0401de98-6516-47e6-8994-199cfe2c8513" providerId="ADAL" clId="{70F931CC-2C6D-4D67-9328-232974CFC443}" dt="2021-12-10T22:14:50.374" v="13292" actId="20577"/>
          <ac:spMkLst>
            <pc:docMk/>
            <pc:sldMk cId="700132931" sldId="322"/>
            <ac:spMk id="8" creationId="{9456A072-47A6-4424-9ABE-F398119040DD}"/>
          </ac:spMkLst>
        </pc:spChg>
        <pc:picChg chg="add mod">
          <ac:chgData name="Garzoli, Dominic Matthew" userId="0401de98-6516-47e6-8994-199cfe2c8513" providerId="ADAL" clId="{70F931CC-2C6D-4D67-9328-232974CFC443}" dt="2022-01-04T22:15:54.780" v="13725" actId="208"/>
          <ac:picMkLst>
            <pc:docMk/>
            <pc:sldMk cId="700132931" sldId="322"/>
            <ac:picMk id="4" creationId="{34E429BF-457C-4C56-B9B9-254C9A43AB59}"/>
          </ac:picMkLst>
        </pc:picChg>
        <pc:picChg chg="add del mod">
          <ac:chgData name="Garzoli, Dominic Matthew" userId="0401de98-6516-47e6-8994-199cfe2c8513" providerId="ADAL" clId="{70F931CC-2C6D-4D67-9328-232974CFC443}" dt="2021-12-14T22:49:34.964" v="13308" actId="478"/>
          <ac:picMkLst>
            <pc:docMk/>
            <pc:sldMk cId="700132931" sldId="322"/>
            <ac:picMk id="4" creationId="{979DCDFE-D00B-4EFE-B083-AC24D799B124}"/>
          </ac:picMkLst>
        </pc:picChg>
        <pc:picChg chg="add del mod">
          <ac:chgData name="Garzoli, Dominic Matthew" userId="0401de98-6516-47e6-8994-199cfe2c8513" providerId="ADAL" clId="{70F931CC-2C6D-4D67-9328-232974CFC443}" dt="2021-12-14T22:49:33.777" v="13306" actId="478"/>
          <ac:picMkLst>
            <pc:docMk/>
            <pc:sldMk cId="700132931" sldId="322"/>
            <ac:picMk id="7" creationId="{2E837180-3BFB-461E-96B1-5A4E1F86D584}"/>
          </ac:picMkLst>
        </pc:picChg>
        <pc:picChg chg="add del">
          <ac:chgData name="Garzoli, Dominic Matthew" userId="0401de98-6516-47e6-8994-199cfe2c8513" providerId="ADAL" clId="{70F931CC-2C6D-4D67-9328-232974CFC443}" dt="2021-12-14T22:49:34.331" v="13307" actId="478"/>
          <ac:picMkLst>
            <pc:docMk/>
            <pc:sldMk cId="700132931" sldId="322"/>
            <ac:picMk id="10" creationId="{60A87D77-3748-4D66-956E-ED71CB3D7C32}"/>
          </ac:picMkLst>
        </pc:picChg>
      </pc:sldChg>
      <pc:sldChg chg="del">
        <pc:chgData name="Garzoli, Dominic Matthew" userId="0401de98-6516-47e6-8994-199cfe2c8513" providerId="ADAL" clId="{70F931CC-2C6D-4D67-9328-232974CFC443}" dt="2022-01-04T22:24:24.164" v="14148" actId="2696"/>
        <pc:sldMkLst>
          <pc:docMk/>
          <pc:sldMk cId="1866160706" sldId="323"/>
        </pc:sldMkLst>
      </pc:sldChg>
      <pc:sldChg chg="addSp modSp mod">
        <pc:chgData name="Garzoli, Dominic Matthew" userId="0401de98-6516-47e6-8994-199cfe2c8513" providerId="ADAL" clId="{70F931CC-2C6D-4D67-9328-232974CFC443}" dt="2022-01-04T22:23:39.366" v="14147" actId="208"/>
        <pc:sldMkLst>
          <pc:docMk/>
          <pc:sldMk cId="252359608" sldId="324"/>
        </pc:sldMkLst>
        <pc:spChg chg="mod">
          <ac:chgData name="Garzoli, Dominic Matthew" userId="0401de98-6516-47e6-8994-199cfe2c8513" providerId="ADAL" clId="{70F931CC-2C6D-4D67-9328-232974CFC443}" dt="2022-01-04T22:23:39.366" v="14147" actId="208"/>
          <ac:spMkLst>
            <pc:docMk/>
            <pc:sldMk cId="252359608" sldId="324"/>
            <ac:spMk id="5" creationId="{85D9F803-CDBC-C74C-AF1B-2B5937D1C241}"/>
          </ac:spMkLst>
        </pc:spChg>
        <pc:spChg chg="add mod">
          <ac:chgData name="Garzoli, Dominic Matthew" userId="0401de98-6516-47e6-8994-199cfe2c8513" providerId="ADAL" clId="{70F931CC-2C6D-4D67-9328-232974CFC443}" dt="2022-01-04T22:21:37.149" v="13948" actId="208"/>
          <ac:spMkLst>
            <pc:docMk/>
            <pc:sldMk cId="252359608" sldId="324"/>
            <ac:spMk id="6" creationId="{56DC097B-78B0-4103-B8F0-E5384B42AACF}"/>
          </ac:spMkLst>
        </pc:spChg>
        <pc:spChg chg="mod">
          <ac:chgData name="Garzoli, Dominic Matthew" userId="0401de98-6516-47e6-8994-199cfe2c8513" providerId="ADAL" clId="{70F931CC-2C6D-4D67-9328-232974CFC443}" dt="2022-01-04T22:20:49.544" v="13906" actId="20577"/>
          <ac:spMkLst>
            <pc:docMk/>
            <pc:sldMk cId="252359608" sldId="324"/>
            <ac:spMk id="12" creationId="{4D271BF5-BAA1-4CEB-A575-76A097FABBBA}"/>
          </ac:spMkLst>
        </pc:spChg>
        <pc:picChg chg="add mod">
          <ac:chgData name="Garzoli, Dominic Matthew" userId="0401de98-6516-47e6-8994-199cfe2c8513" providerId="ADAL" clId="{70F931CC-2C6D-4D67-9328-232974CFC443}" dt="2022-01-04T22:20:52.815" v="13907" actId="1076"/>
          <ac:picMkLst>
            <pc:docMk/>
            <pc:sldMk cId="252359608" sldId="324"/>
            <ac:picMk id="4" creationId="{0D67CA2D-FC26-4DFA-9C7B-E7435F610FEB}"/>
          </ac:picMkLst>
        </pc:picChg>
      </pc:sldChg>
      <pc:sldChg chg="modSp mod">
        <pc:chgData name="Garzoli, Dominic Matthew" userId="0401de98-6516-47e6-8994-199cfe2c8513" providerId="ADAL" clId="{70F931CC-2C6D-4D67-9328-232974CFC443}" dt="2021-11-30T23:23:19.947" v="46" actId="20577"/>
        <pc:sldMkLst>
          <pc:docMk/>
          <pc:sldMk cId="1277611629" sldId="327"/>
        </pc:sldMkLst>
        <pc:spChg chg="mod">
          <ac:chgData name="Garzoli, Dominic Matthew" userId="0401de98-6516-47e6-8994-199cfe2c8513" providerId="ADAL" clId="{70F931CC-2C6D-4D67-9328-232974CFC443}" dt="2021-11-30T23:23:19.947" v="46" actId="20577"/>
          <ac:spMkLst>
            <pc:docMk/>
            <pc:sldMk cId="1277611629" sldId="327"/>
            <ac:spMk id="6" creationId="{2C36AF9D-A911-994B-90EA-013D4CDA5604}"/>
          </ac:spMkLst>
        </pc:spChg>
      </pc:sldChg>
      <pc:sldChg chg="modSp mod">
        <pc:chgData name="Garzoli, Dominic Matthew" userId="0401de98-6516-47e6-8994-199cfe2c8513" providerId="ADAL" clId="{70F931CC-2C6D-4D67-9328-232974CFC443}" dt="2021-12-01T22:49:42.746" v="3845" actId="20577"/>
        <pc:sldMkLst>
          <pc:docMk/>
          <pc:sldMk cId="1980221439" sldId="331"/>
        </pc:sldMkLst>
        <pc:spChg chg="mod">
          <ac:chgData name="Garzoli, Dominic Matthew" userId="0401de98-6516-47e6-8994-199cfe2c8513" providerId="ADAL" clId="{70F931CC-2C6D-4D67-9328-232974CFC443}" dt="2021-12-01T22:49:42.746" v="3845" actId="20577"/>
          <ac:spMkLst>
            <pc:docMk/>
            <pc:sldMk cId="1980221439" sldId="331"/>
            <ac:spMk id="10" creationId="{79EF1473-3ADD-43F1-A495-57AAB7FD902F}"/>
          </ac:spMkLst>
        </pc:spChg>
      </pc:sldChg>
      <pc:sldChg chg="modSp mod">
        <pc:chgData name="Garzoli, Dominic Matthew" userId="0401de98-6516-47e6-8994-199cfe2c8513" providerId="ADAL" clId="{70F931CC-2C6D-4D67-9328-232974CFC443}" dt="2021-11-30T23:50:32.405" v="2024" actId="20577"/>
        <pc:sldMkLst>
          <pc:docMk/>
          <pc:sldMk cId="2560061391" sldId="332"/>
        </pc:sldMkLst>
        <pc:spChg chg="mod">
          <ac:chgData name="Garzoli, Dominic Matthew" userId="0401de98-6516-47e6-8994-199cfe2c8513" providerId="ADAL" clId="{70F931CC-2C6D-4D67-9328-232974CFC443}" dt="2021-11-30T23:50:32.405" v="2024" actId="20577"/>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31A1D-B061-4845-81B7-E69A749F310A}"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en-GB"/>
        </a:p>
      </dgm:t>
    </dgm:pt>
    <dgm:pt modelId="{95269251-80F5-48D5-8145-4D04A39BA2C0}">
      <dgm:prSet/>
      <dgm:spPr/>
      <dgm:t>
        <a:bodyPr/>
        <a:lstStyle/>
        <a:p>
          <a:r>
            <a:rPr lang="en-US" b="1" dirty="0">
              <a:solidFill>
                <a:schemeClr val="tx1"/>
              </a:solidFill>
            </a:rPr>
            <a:t>Use the Space X API with the link given</a:t>
          </a:r>
          <a:endParaRPr lang="en-GB" b="1" dirty="0">
            <a:solidFill>
              <a:schemeClr val="tx1"/>
            </a:solidFill>
          </a:endParaRPr>
        </a:p>
      </dgm:t>
    </dgm:pt>
    <dgm:pt modelId="{0EAB2EEF-6248-4C47-92C1-68309FBE3B16}" type="parTrans" cxnId="{A46D2A31-4C85-4485-BBBC-912B9600E0AF}">
      <dgm:prSet/>
      <dgm:spPr/>
      <dgm:t>
        <a:bodyPr/>
        <a:lstStyle/>
        <a:p>
          <a:endParaRPr lang="en-GB"/>
        </a:p>
      </dgm:t>
    </dgm:pt>
    <dgm:pt modelId="{4B6C17A0-83BF-4129-BB39-8BA300D8B4F0}" type="sibTrans" cxnId="{A46D2A31-4C85-4485-BBBC-912B9600E0AF}">
      <dgm:prSet/>
      <dgm:spPr/>
      <dgm:t>
        <a:bodyPr/>
        <a:lstStyle/>
        <a:p>
          <a:endParaRPr lang="en-GB"/>
        </a:p>
      </dgm:t>
    </dgm:pt>
    <dgm:pt modelId="{00061FA0-0EDA-419B-93B5-F61A3354DE78}">
      <dgm:prSet/>
      <dgm:spPr/>
      <dgm:t>
        <a:bodyPr/>
        <a:lstStyle/>
        <a:p>
          <a:r>
            <a:rPr lang="en-US" b="1" dirty="0">
              <a:solidFill>
                <a:schemeClr val="tx1"/>
              </a:solidFill>
            </a:rPr>
            <a:t>Returns all the Space X data in JSON format</a:t>
          </a:r>
          <a:endParaRPr lang="en-GB" b="1" dirty="0">
            <a:solidFill>
              <a:schemeClr val="tx1"/>
            </a:solidFill>
          </a:endParaRPr>
        </a:p>
      </dgm:t>
    </dgm:pt>
    <dgm:pt modelId="{BD02671E-FD5F-411D-A392-F3EB294EEECC}" type="parTrans" cxnId="{5688FFA9-09FC-4AE0-8780-6EA8398F69CF}">
      <dgm:prSet/>
      <dgm:spPr/>
      <dgm:t>
        <a:bodyPr/>
        <a:lstStyle/>
        <a:p>
          <a:endParaRPr lang="en-GB"/>
        </a:p>
      </dgm:t>
    </dgm:pt>
    <dgm:pt modelId="{D1B63A59-B1A0-4414-A1D0-E61C48FD4825}" type="sibTrans" cxnId="{5688FFA9-09FC-4AE0-8780-6EA8398F69CF}">
      <dgm:prSet/>
      <dgm:spPr/>
      <dgm:t>
        <a:bodyPr/>
        <a:lstStyle/>
        <a:p>
          <a:endParaRPr lang="en-GB"/>
        </a:p>
      </dgm:t>
    </dgm:pt>
    <dgm:pt modelId="{10437153-ACE2-4213-8AA3-FFCE0C47DF26}">
      <dgm:prSet/>
      <dgm:spPr/>
      <dgm:t>
        <a:bodyPr/>
        <a:lstStyle/>
        <a:p>
          <a:r>
            <a:rPr lang="en-US" b="1" dirty="0">
              <a:solidFill>
                <a:schemeClr val="tx1"/>
              </a:solidFill>
            </a:rPr>
            <a:t>Normalize the data into a Pandas Data frame</a:t>
          </a:r>
          <a:endParaRPr lang="en-GB" b="1" dirty="0">
            <a:solidFill>
              <a:schemeClr val="tx1"/>
            </a:solidFill>
          </a:endParaRPr>
        </a:p>
      </dgm:t>
    </dgm:pt>
    <dgm:pt modelId="{DA431D34-216E-4379-B83C-5452EA30724F}" type="parTrans" cxnId="{6CA4A999-D0C5-4D29-A2FA-F2807653703F}">
      <dgm:prSet/>
      <dgm:spPr/>
      <dgm:t>
        <a:bodyPr/>
        <a:lstStyle/>
        <a:p>
          <a:endParaRPr lang="en-GB"/>
        </a:p>
      </dgm:t>
    </dgm:pt>
    <dgm:pt modelId="{BACD1B5F-82FE-4F12-97E8-60969F16B570}" type="sibTrans" cxnId="{6CA4A999-D0C5-4D29-A2FA-F2807653703F}">
      <dgm:prSet/>
      <dgm:spPr/>
      <dgm:t>
        <a:bodyPr/>
        <a:lstStyle/>
        <a:p>
          <a:endParaRPr lang="en-GB"/>
        </a:p>
      </dgm:t>
    </dgm:pt>
    <dgm:pt modelId="{249562C1-FCBE-4E13-93E6-3E642CBA08C7}" type="pres">
      <dgm:prSet presAssocID="{5D531A1D-B061-4845-81B7-E69A749F310A}" presName="Name0" presStyleCnt="0">
        <dgm:presLayoutVars>
          <dgm:dir/>
          <dgm:resizeHandles val="exact"/>
        </dgm:presLayoutVars>
      </dgm:prSet>
      <dgm:spPr/>
    </dgm:pt>
    <dgm:pt modelId="{26552571-9F86-464B-854F-6F8A0C287B42}" type="pres">
      <dgm:prSet presAssocID="{95269251-80F5-48D5-8145-4D04A39BA2C0}" presName="node" presStyleLbl="node1" presStyleIdx="0" presStyleCnt="3">
        <dgm:presLayoutVars>
          <dgm:bulletEnabled val="1"/>
        </dgm:presLayoutVars>
      </dgm:prSet>
      <dgm:spPr/>
    </dgm:pt>
    <dgm:pt modelId="{2CA1A4B8-D38A-4F08-83C7-E4ED89FFDC81}" type="pres">
      <dgm:prSet presAssocID="{4B6C17A0-83BF-4129-BB39-8BA300D8B4F0}" presName="sibTrans" presStyleLbl="sibTrans2D1" presStyleIdx="0" presStyleCnt="2"/>
      <dgm:spPr/>
    </dgm:pt>
    <dgm:pt modelId="{247BE05B-9A36-4837-A54E-0DB1E46F555B}" type="pres">
      <dgm:prSet presAssocID="{4B6C17A0-83BF-4129-BB39-8BA300D8B4F0}" presName="connectorText" presStyleLbl="sibTrans2D1" presStyleIdx="0" presStyleCnt="2"/>
      <dgm:spPr/>
    </dgm:pt>
    <dgm:pt modelId="{8D55B12F-CBAA-42CB-8739-2E7F9ACB7566}" type="pres">
      <dgm:prSet presAssocID="{00061FA0-0EDA-419B-93B5-F61A3354DE78}" presName="node" presStyleLbl="node1" presStyleIdx="1" presStyleCnt="3">
        <dgm:presLayoutVars>
          <dgm:bulletEnabled val="1"/>
        </dgm:presLayoutVars>
      </dgm:prSet>
      <dgm:spPr/>
    </dgm:pt>
    <dgm:pt modelId="{C4664E8C-2113-4FFD-9E2D-A6054ABB89AA}" type="pres">
      <dgm:prSet presAssocID="{D1B63A59-B1A0-4414-A1D0-E61C48FD4825}" presName="sibTrans" presStyleLbl="sibTrans2D1" presStyleIdx="1" presStyleCnt="2"/>
      <dgm:spPr/>
    </dgm:pt>
    <dgm:pt modelId="{7BFBD269-A241-42D8-B3A5-368DEF67C7CD}" type="pres">
      <dgm:prSet presAssocID="{D1B63A59-B1A0-4414-A1D0-E61C48FD4825}" presName="connectorText" presStyleLbl="sibTrans2D1" presStyleIdx="1" presStyleCnt="2"/>
      <dgm:spPr/>
    </dgm:pt>
    <dgm:pt modelId="{FCABE497-A4CF-4F67-8BD2-1BFD47DF4B6A}" type="pres">
      <dgm:prSet presAssocID="{10437153-ACE2-4213-8AA3-FFCE0C47DF26}" presName="node" presStyleLbl="node1" presStyleIdx="2" presStyleCnt="3">
        <dgm:presLayoutVars>
          <dgm:bulletEnabled val="1"/>
        </dgm:presLayoutVars>
      </dgm:prSet>
      <dgm:spPr/>
    </dgm:pt>
  </dgm:ptLst>
  <dgm:cxnLst>
    <dgm:cxn modelId="{1278091C-6A90-499E-A9F6-F2AE7ABDDE1B}" type="presOf" srcId="{95269251-80F5-48D5-8145-4D04A39BA2C0}" destId="{26552571-9F86-464B-854F-6F8A0C287B42}" srcOrd="0" destOrd="0" presId="urn:microsoft.com/office/officeart/2005/8/layout/process1"/>
    <dgm:cxn modelId="{A46D2A31-4C85-4485-BBBC-912B9600E0AF}" srcId="{5D531A1D-B061-4845-81B7-E69A749F310A}" destId="{95269251-80F5-48D5-8145-4D04A39BA2C0}" srcOrd="0" destOrd="0" parTransId="{0EAB2EEF-6248-4C47-92C1-68309FBE3B16}" sibTransId="{4B6C17A0-83BF-4129-BB39-8BA300D8B4F0}"/>
    <dgm:cxn modelId="{0D7B3465-B67E-48F3-A36B-5F8A44E3F3BF}" type="presOf" srcId="{4B6C17A0-83BF-4129-BB39-8BA300D8B4F0}" destId="{2CA1A4B8-D38A-4F08-83C7-E4ED89FFDC81}" srcOrd="0" destOrd="0" presId="urn:microsoft.com/office/officeart/2005/8/layout/process1"/>
    <dgm:cxn modelId="{454D5B76-0FD2-496C-A9FA-14B11A18D12E}" type="presOf" srcId="{D1B63A59-B1A0-4414-A1D0-E61C48FD4825}" destId="{7BFBD269-A241-42D8-B3A5-368DEF67C7CD}" srcOrd="1" destOrd="0" presId="urn:microsoft.com/office/officeart/2005/8/layout/process1"/>
    <dgm:cxn modelId="{6CA4A999-D0C5-4D29-A2FA-F2807653703F}" srcId="{5D531A1D-B061-4845-81B7-E69A749F310A}" destId="{10437153-ACE2-4213-8AA3-FFCE0C47DF26}" srcOrd="2" destOrd="0" parTransId="{DA431D34-216E-4379-B83C-5452EA30724F}" sibTransId="{BACD1B5F-82FE-4F12-97E8-60969F16B570}"/>
    <dgm:cxn modelId="{73DFAB9B-9223-4358-A383-29DD6E7C485A}" type="presOf" srcId="{00061FA0-0EDA-419B-93B5-F61A3354DE78}" destId="{8D55B12F-CBAA-42CB-8739-2E7F9ACB7566}" srcOrd="0" destOrd="0" presId="urn:microsoft.com/office/officeart/2005/8/layout/process1"/>
    <dgm:cxn modelId="{5688FFA9-09FC-4AE0-8780-6EA8398F69CF}" srcId="{5D531A1D-B061-4845-81B7-E69A749F310A}" destId="{00061FA0-0EDA-419B-93B5-F61A3354DE78}" srcOrd="1" destOrd="0" parTransId="{BD02671E-FD5F-411D-A392-F3EB294EEECC}" sibTransId="{D1B63A59-B1A0-4414-A1D0-E61C48FD4825}"/>
    <dgm:cxn modelId="{824E45BC-C9D8-4F5A-A288-7F10F9E4E9AD}" type="presOf" srcId="{10437153-ACE2-4213-8AA3-FFCE0C47DF26}" destId="{FCABE497-A4CF-4F67-8BD2-1BFD47DF4B6A}" srcOrd="0" destOrd="0" presId="urn:microsoft.com/office/officeart/2005/8/layout/process1"/>
    <dgm:cxn modelId="{679AA6D1-BD3E-40F0-B5E0-7E9166427979}" type="presOf" srcId="{5D531A1D-B061-4845-81B7-E69A749F310A}" destId="{249562C1-FCBE-4E13-93E6-3E642CBA08C7}" srcOrd="0" destOrd="0" presId="urn:microsoft.com/office/officeart/2005/8/layout/process1"/>
    <dgm:cxn modelId="{5A8149DC-8FE6-45DF-9496-9CDD1A170339}" type="presOf" srcId="{4B6C17A0-83BF-4129-BB39-8BA300D8B4F0}" destId="{247BE05B-9A36-4837-A54E-0DB1E46F555B}" srcOrd="1" destOrd="0" presId="urn:microsoft.com/office/officeart/2005/8/layout/process1"/>
    <dgm:cxn modelId="{A5B31EEA-F71A-48F6-9AC3-6C3CFD7EBB4D}" type="presOf" srcId="{D1B63A59-B1A0-4414-A1D0-E61C48FD4825}" destId="{C4664E8C-2113-4FFD-9E2D-A6054ABB89AA}" srcOrd="0" destOrd="0" presId="urn:microsoft.com/office/officeart/2005/8/layout/process1"/>
    <dgm:cxn modelId="{7EBCF949-226A-4AA0-B13A-5E73522EE52B}" type="presParOf" srcId="{249562C1-FCBE-4E13-93E6-3E642CBA08C7}" destId="{26552571-9F86-464B-854F-6F8A0C287B42}" srcOrd="0" destOrd="0" presId="urn:microsoft.com/office/officeart/2005/8/layout/process1"/>
    <dgm:cxn modelId="{9AB6BF2D-9861-45E7-BCA9-938376ACC41C}" type="presParOf" srcId="{249562C1-FCBE-4E13-93E6-3E642CBA08C7}" destId="{2CA1A4B8-D38A-4F08-83C7-E4ED89FFDC81}" srcOrd="1" destOrd="0" presId="urn:microsoft.com/office/officeart/2005/8/layout/process1"/>
    <dgm:cxn modelId="{56EEF480-53AF-4F0A-AD3E-6354373EE6D7}" type="presParOf" srcId="{2CA1A4B8-D38A-4F08-83C7-E4ED89FFDC81}" destId="{247BE05B-9A36-4837-A54E-0DB1E46F555B}" srcOrd="0" destOrd="0" presId="urn:microsoft.com/office/officeart/2005/8/layout/process1"/>
    <dgm:cxn modelId="{1249CB11-76CE-4B15-A767-CFD34DBD8728}" type="presParOf" srcId="{249562C1-FCBE-4E13-93E6-3E642CBA08C7}" destId="{8D55B12F-CBAA-42CB-8739-2E7F9ACB7566}" srcOrd="2" destOrd="0" presId="urn:microsoft.com/office/officeart/2005/8/layout/process1"/>
    <dgm:cxn modelId="{E81D07BE-C9B4-4C51-8B3D-9DCED523D1D4}" type="presParOf" srcId="{249562C1-FCBE-4E13-93E6-3E642CBA08C7}" destId="{C4664E8C-2113-4FFD-9E2D-A6054ABB89AA}" srcOrd="3" destOrd="0" presId="urn:microsoft.com/office/officeart/2005/8/layout/process1"/>
    <dgm:cxn modelId="{2580D0AC-DCF7-4FFF-A95E-D13664297E23}" type="presParOf" srcId="{C4664E8C-2113-4FFD-9E2D-A6054ABB89AA}" destId="{7BFBD269-A241-42D8-B3A5-368DEF67C7CD}" srcOrd="0" destOrd="0" presId="urn:microsoft.com/office/officeart/2005/8/layout/process1"/>
    <dgm:cxn modelId="{64B8387F-46A1-4A3A-A1A5-990E39B58045}" type="presParOf" srcId="{249562C1-FCBE-4E13-93E6-3E642CBA08C7}" destId="{FCABE497-A4CF-4F67-8BD2-1BFD47DF4B6A}"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531A1D-B061-4845-81B7-E69A749F310A}"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en-GB"/>
        </a:p>
      </dgm:t>
    </dgm:pt>
    <dgm:pt modelId="{00061FA0-0EDA-419B-93B5-F61A3354DE78}">
      <dgm:prSet/>
      <dgm:spPr/>
      <dgm:t>
        <a:bodyPr/>
        <a:lstStyle/>
        <a:p>
          <a:r>
            <a:rPr lang="en-US" b="1" dirty="0">
              <a:solidFill>
                <a:schemeClr val="tx1"/>
              </a:solidFill>
            </a:rPr>
            <a:t>Extract the table from Wikipedia using </a:t>
          </a:r>
          <a:r>
            <a:rPr lang="en-US" b="1" dirty="0" err="1">
              <a:solidFill>
                <a:schemeClr val="tx1"/>
              </a:solidFill>
            </a:rPr>
            <a:t>BeautifulSoup</a:t>
          </a:r>
          <a:endParaRPr lang="en-GB" b="1" dirty="0">
            <a:solidFill>
              <a:schemeClr val="tx1"/>
            </a:solidFill>
          </a:endParaRPr>
        </a:p>
      </dgm:t>
    </dgm:pt>
    <dgm:pt modelId="{BD02671E-FD5F-411D-A392-F3EB294EEECC}" type="parTrans" cxnId="{5688FFA9-09FC-4AE0-8780-6EA8398F69CF}">
      <dgm:prSet/>
      <dgm:spPr/>
      <dgm:t>
        <a:bodyPr/>
        <a:lstStyle/>
        <a:p>
          <a:endParaRPr lang="en-GB"/>
        </a:p>
      </dgm:t>
    </dgm:pt>
    <dgm:pt modelId="{D1B63A59-B1A0-4414-A1D0-E61C48FD4825}" type="sibTrans" cxnId="{5688FFA9-09FC-4AE0-8780-6EA8398F69CF}">
      <dgm:prSet/>
      <dgm:spPr/>
      <dgm:t>
        <a:bodyPr/>
        <a:lstStyle/>
        <a:p>
          <a:endParaRPr lang="en-GB"/>
        </a:p>
      </dgm:t>
    </dgm:pt>
    <dgm:pt modelId="{10437153-ACE2-4213-8AA3-FFCE0C47DF26}">
      <dgm:prSet/>
      <dgm:spPr/>
      <dgm:t>
        <a:bodyPr/>
        <a:lstStyle/>
        <a:p>
          <a:r>
            <a:rPr lang="en-US" b="1" dirty="0">
              <a:solidFill>
                <a:schemeClr val="tx1"/>
              </a:solidFill>
            </a:rPr>
            <a:t>Normalize and parse data into a Pandas Data frame</a:t>
          </a:r>
          <a:endParaRPr lang="en-GB" b="1" dirty="0">
            <a:solidFill>
              <a:schemeClr val="tx1"/>
            </a:solidFill>
          </a:endParaRPr>
        </a:p>
      </dgm:t>
    </dgm:pt>
    <dgm:pt modelId="{DA431D34-216E-4379-B83C-5452EA30724F}" type="parTrans" cxnId="{6CA4A999-D0C5-4D29-A2FA-F2807653703F}">
      <dgm:prSet/>
      <dgm:spPr/>
      <dgm:t>
        <a:bodyPr/>
        <a:lstStyle/>
        <a:p>
          <a:endParaRPr lang="en-GB"/>
        </a:p>
      </dgm:t>
    </dgm:pt>
    <dgm:pt modelId="{BACD1B5F-82FE-4F12-97E8-60969F16B570}" type="sibTrans" cxnId="{6CA4A999-D0C5-4D29-A2FA-F2807653703F}">
      <dgm:prSet/>
      <dgm:spPr/>
      <dgm:t>
        <a:bodyPr/>
        <a:lstStyle/>
        <a:p>
          <a:endParaRPr lang="en-GB"/>
        </a:p>
      </dgm:t>
    </dgm:pt>
    <dgm:pt modelId="{95269251-80F5-48D5-8145-4D04A39BA2C0}">
      <dgm:prSet/>
      <dgm:spPr/>
      <dgm:t>
        <a:bodyPr/>
        <a:lstStyle/>
        <a:p>
          <a:r>
            <a:rPr lang="en-US" b="1" dirty="0">
              <a:solidFill>
                <a:schemeClr val="tx1"/>
              </a:solidFill>
            </a:rPr>
            <a:t>Get link for HTML table in Wikipedia</a:t>
          </a:r>
          <a:endParaRPr lang="en-GB" b="1" dirty="0">
            <a:solidFill>
              <a:schemeClr val="tx1"/>
            </a:solidFill>
          </a:endParaRPr>
        </a:p>
      </dgm:t>
    </dgm:pt>
    <dgm:pt modelId="{4B6C17A0-83BF-4129-BB39-8BA300D8B4F0}" type="sibTrans" cxnId="{A46D2A31-4C85-4485-BBBC-912B9600E0AF}">
      <dgm:prSet/>
      <dgm:spPr/>
      <dgm:t>
        <a:bodyPr/>
        <a:lstStyle/>
        <a:p>
          <a:endParaRPr lang="en-GB"/>
        </a:p>
      </dgm:t>
    </dgm:pt>
    <dgm:pt modelId="{0EAB2EEF-6248-4C47-92C1-68309FBE3B16}" type="parTrans" cxnId="{A46D2A31-4C85-4485-BBBC-912B9600E0AF}">
      <dgm:prSet/>
      <dgm:spPr/>
      <dgm:t>
        <a:bodyPr/>
        <a:lstStyle/>
        <a:p>
          <a:endParaRPr lang="en-GB"/>
        </a:p>
      </dgm:t>
    </dgm:pt>
    <dgm:pt modelId="{249562C1-FCBE-4E13-93E6-3E642CBA08C7}" type="pres">
      <dgm:prSet presAssocID="{5D531A1D-B061-4845-81B7-E69A749F310A}" presName="Name0" presStyleCnt="0">
        <dgm:presLayoutVars>
          <dgm:dir/>
          <dgm:resizeHandles val="exact"/>
        </dgm:presLayoutVars>
      </dgm:prSet>
      <dgm:spPr/>
    </dgm:pt>
    <dgm:pt modelId="{26552571-9F86-464B-854F-6F8A0C287B42}" type="pres">
      <dgm:prSet presAssocID="{95269251-80F5-48D5-8145-4D04A39BA2C0}" presName="node" presStyleLbl="node1" presStyleIdx="0" presStyleCnt="3">
        <dgm:presLayoutVars>
          <dgm:bulletEnabled val="1"/>
        </dgm:presLayoutVars>
      </dgm:prSet>
      <dgm:spPr/>
    </dgm:pt>
    <dgm:pt modelId="{2CA1A4B8-D38A-4F08-83C7-E4ED89FFDC81}" type="pres">
      <dgm:prSet presAssocID="{4B6C17A0-83BF-4129-BB39-8BA300D8B4F0}" presName="sibTrans" presStyleLbl="sibTrans2D1" presStyleIdx="0" presStyleCnt="2"/>
      <dgm:spPr/>
    </dgm:pt>
    <dgm:pt modelId="{247BE05B-9A36-4837-A54E-0DB1E46F555B}" type="pres">
      <dgm:prSet presAssocID="{4B6C17A0-83BF-4129-BB39-8BA300D8B4F0}" presName="connectorText" presStyleLbl="sibTrans2D1" presStyleIdx="0" presStyleCnt="2"/>
      <dgm:spPr/>
    </dgm:pt>
    <dgm:pt modelId="{8D55B12F-CBAA-42CB-8739-2E7F9ACB7566}" type="pres">
      <dgm:prSet presAssocID="{00061FA0-0EDA-419B-93B5-F61A3354DE78}" presName="node" presStyleLbl="node1" presStyleIdx="1" presStyleCnt="3">
        <dgm:presLayoutVars>
          <dgm:bulletEnabled val="1"/>
        </dgm:presLayoutVars>
      </dgm:prSet>
      <dgm:spPr/>
    </dgm:pt>
    <dgm:pt modelId="{C4664E8C-2113-4FFD-9E2D-A6054ABB89AA}" type="pres">
      <dgm:prSet presAssocID="{D1B63A59-B1A0-4414-A1D0-E61C48FD4825}" presName="sibTrans" presStyleLbl="sibTrans2D1" presStyleIdx="1" presStyleCnt="2"/>
      <dgm:spPr/>
    </dgm:pt>
    <dgm:pt modelId="{7BFBD269-A241-42D8-B3A5-368DEF67C7CD}" type="pres">
      <dgm:prSet presAssocID="{D1B63A59-B1A0-4414-A1D0-E61C48FD4825}" presName="connectorText" presStyleLbl="sibTrans2D1" presStyleIdx="1" presStyleCnt="2"/>
      <dgm:spPr/>
    </dgm:pt>
    <dgm:pt modelId="{FCABE497-A4CF-4F67-8BD2-1BFD47DF4B6A}" type="pres">
      <dgm:prSet presAssocID="{10437153-ACE2-4213-8AA3-FFCE0C47DF26}" presName="node" presStyleLbl="node1" presStyleIdx="2" presStyleCnt="3">
        <dgm:presLayoutVars>
          <dgm:bulletEnabled val="1"/>
        </dgm:presLayoutVars>
      </dgm:prSet>
      <dgm:spPr/>
    </dgm:pt>
  </dgm:ptLst>
  <dgm:cxnLst>
    <dgm:cxn modelId="{1278091C-6A90-499E-A9F6-F2AE7ABDDE1B}" type="presOf" srcId="{95269251-80F5-48D5-8145-4D04A39BA2C0}" destId="{26552571-9F86-464B-854F-6F8A0C287B42}" srcOrd="0" destOrd="0" presId="urn:microsoft.com/office/officeart/2005/8/layout/process1"/>
    <dgm:cxn modelId="{A46D2A31-4C85-4485-BBBC-912B9600E0AF}" srcId="{5D531A1D-B061-4845-81B7-E69A749F310A}" destId="{95269251-80F5-48D5-8145-4D04A39BA2C0}" srcOrd="0" destOrd="0" parTransId="{0EAB2EEF-6248-4C47-92C1-68309FBE3B16}" sibTransId="{4B6C17A0-83BF-4129-BB39-8BA300D8B4F0}"/>
    <dgm:cxn modelId="{0D7B3465-B67E-48F3-A36B-5F8A44E3F3BF}" type="presOf" srcId="{4B6C17A0-83BF-4129-BB39-8BA300D8B4F0}" destId="{2CA1A4B8-D38A-4F08-83C7-E4ED89FFDC81}" srcOrd="0" destOrd="0" presId="urn:microsoft.com/office/officeart/2005/8/layout/process1"/>
    <dgm:cxn modelId="{454D5B76-0FD2-496C-A9FA-14B11A18D12E}" type="presOf" srcId="{D1B63A59-B1A0-4414-A1D0-E61C48FD4825}" destId="{7BFBD269-A241-42D8-B3A5-368DEF67C7CD}" srcOrd="1" destOrd="0" presId="urn:microsoft.com/office/officeart/2005/8/layout/process1"/>
    <dgm:cxn modelId="{6CA4A999-D0C5-4D29-A2FA-F2807653703F}" srcId="{5D531A1D-B061-4845-81B7-E69A749F310A}" destId="{10437153-ACE2-4213-8AA3-FFCE0C47DF26}" srcOrd="2" destOrd="0" parTransId="{DA431D34-216E-4379-B83C-5452EA30724F}" sibTransId="{BACD1B5F-82FE-4F12-97E8-60969F16B570}"/>
    <dgm:cxn modelId="{73DFAB9B-9223-4358-A383-29DD6E7C485A}" type="presOf" srcId="{00061FA0-0EDA-419B-93B5-F61A3354DE78}" destId="{8D55B12F-CBAA-42CB-8739-2E7F9ACB7566}" srcOrd="0" destOrd="0" presId="urn:microsoft.com/office/officeart/2005/8/layout/process1"/>
    <dgm:cxn modelId="{5688FFA9-09FC-4AE0-8780-6EA8398F69CF}" srcId="{5D531A1D-B061-4845-81B7-E69A749F310A}" destId="{00061FA0-0EDA-419B-93B5-F61A3354DE78}" srcOrd="1" destOrd="0" parTransId="{BD02671E-FD5F-411D-A392-F3EB294EEECC}" sibTransId="{D1B63A59-B1A0-4414-A1D0-E61C48FD4825}"/>
    <dgm:cxn modelId="{824E45BC-C9D8-4F5A-A288-7F10F9E4E9AD}" type="presOf" srcId="{10437153-ACE2-4213-8AA3-FFCE0C47DF26}" destId="{FCABE497-A4CF-4F67-8BD2-1BFD47DF4B6A}" srcOrd="0" destOrd="0" presId="urn:microsoft.com/office/officeart/2005/8/layout/process1"/>
    <dgm:cxn modelId="{679AA6D1-BD3E-40F0-B5E0-7E9166427979}" type="presOf" srcId="{5D531A1D-B061-4845-81B7-E69A749F310A}" destId="{249562C1-FCBE-4E13-93E6-3E642CBA08C7}" srcOrd="0" destOrd="0" presId="urn:microsoft.com/office/officeart/2005/8/layout/process1"/>
    <dgm:cxn modelId="{5A8149DC-8FE6-45DF-9496-9CDD1A170339}" type="presOf" srcId="{4B6C17A0-83BF-4129-BB39-8BA300D8B4F0}" destId="{247BE05B-9A36-4837-A54E-0DB1E46F555B}" srcOrd="1" destOrd="0" presId="urn:microsoft.com/office/officeart/2005/8/layout/process1"/>
    <dgm:cxn modelId="{A5B31EEA-F71A-48F6-9AC3-6C3CFD7EBB4D}" type="presOf" srcId="{D1B63A59-B1A0-4414-A1D0-E61C48FD4825}" destId="{C4664E8C-2113-4FFD-9E2D-A6054ABB89AA}" srcOrd="0" destOrd="0" presId="urn:microsoft.com/office/officeart/2005/8/layout/process1"/>
    <dgm:cxn modelId="{7EBCF949-226A-4AA0-B13A-5E73522EE52B}" type="presParOf" srcId="{249562C1-FCBE-4E13-93E6-3E642CBA08C7}" destId="{26552571-9F86-464B-854F-6F8A0C287B42}" srcOrd="0" destOrd="0" presId="urn:microsoft.com/office/officeart/2005/8/layout/process1"/>
    <dgm:cxn modelId="{9AB6BF2D-9861-45E7-BCA9-938376ACC41C}" type="presParOf" srcId="{249562C1-FCBE-4E13-93E6-3E642CBA08C7}" destId="{2CA1A4B8-D38A-4F08-83C7-E4ED89FFDC81}" srcOrd="1" destOrd="0" presId="urn:microsoft.com/office/officeart/2005/8/layout/process1"/>
    <dgm:cxn modelId="{56EEF480-53AF-4F0A-AD3E-6354373EE6D7}" type="presParOf" srcId="{2CA1A4B8-D38A-4F08-83C7-E4ED89FFDC81}" destId="{247BE05B-9A36-4837-A54E-0DB1E46F555B}" srcOrd="0" destOrd="0" presId="urn:microsoft.com/office/officeart/2005/8/layout/process1"/>
    <dgm:cxn modelId="{1249CB11-76CE-4B15-A767-CFD34DBD8728}" type="presParOf" srcId="{249562C1-FCBE-4E13-93E6-3E642CBA08C7}" destId="{8D55B12F-CBAA-42CB-8739-2E7F9ACB7566}" srcOrd="2" destOrd="0" presId="urn:microsoft.com/office/officeart/2005/8/layout/process1"/>
    <dgm:cxn modelId="{E81D07BE-C9B4-4C51-8B3D-9DCED523D1D4}" type="presParOf" srcId="{249562C1-FCBE-4E13-93E6-3E642CBA08C7}" destId="{C4664E8C-2113-4FFD-9E2D-A6054ABB89AA}" srcOrd="3" destOrd="0" presId="urn:microsoft.com/office/officeart/2005/8/layout/process1"/>
    <dgm:cxn modelId="{2580D0AC-DCF7-4FFF-A95E-D13664297E23}" type="presParOf" srcId="{C4664E8C-2113-4FFD-9E2D-A6054ABB89AA}" destId="{7BFBD269-A241-42D8-B3A5-368DEF67C7CD}" srcOrd="0" destOrd="0" presId="urn:microsoft.com/office/officeart/2005/8/layout/process1"/>
    <dgm:cxn modelId="{64B8387F-46A1-4A3A-A1A5-990E39B58045}" type="presParOf" srcId="{249562C1-FCBE-4E13-93E6-3E642CBA08C7}" destId="{FCABE497-A4CF-4F67-8BD2-1BFD47DF4B6A}"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699CE1-17F3-4DB8-AD4C-057556D4D2D6}" type="doc">
      <dgm:prSet loTypeId="urn:microsoft.com/office/officeart/2009/layout/CircleArrowProcess" loCatId="process" qsTypeId="urn:microsoft.com/office/officeart/2005/8/quickstyle/simple1" qsCatId="simple" csTypeId="urn:microsoft.com/office/officeart/2005/8/colors/accent1_2" csCatId="accent1"/>
      <dgm:spPr/>
      <dgm:t>
        <a:bodyPr/>
        <a:lstStyle/>
        <a:p>
          <a:endParaRPr lang="en-GB"/>
        </a:p>
      </dgm:t>
    </dgm:pt>
    <dgm:pt modelId="{2ED24584-B7CD-4B8E-83B0-18B2DCA07E64}">
      <dgm:prSet custT="1"/>
      <dgm:spPr/>
      <dgm:t>
        <a:bodyPr/>
        <a:lstStyle/>
        <a:p>
          <a:r>
            <a:rPr lang="en-US" sz="1400" b="1" dirty="0"/>
            <a:t>Use the Space X API with the link given</a:t>
          </a:r>
          <a:endParaRPr lang="en-GB" sz="1400" dirty="0"/>
        </a:p>
      </dgm:t>
    </dgm:pt>
    <dgm:pt modelId="{D6EEF915-DAAB-4C75-B53D-B8F26EAF8CD6}" type="parTrans" cxnId="{D9BCBC77-1B69-4900-ABB7-88173469B220}">
      <dgm:prSet/>
      <dgm:spPr/>
      <dgm:t>
        <a:bodyPr/>
        <a:lstStyle/>
        <a:p>
          <a:endParaRPr lang="en-GB"/>
        </a:p>
      </dgm:t>
    </dgm:pt>
    <dgm:pt modelId="{4070C8B7-6591-49C8-B3E8-46FA8E4B43A5}" type="sibTrans" cxnId="{D9BCBC77-1B69-4900-ABB7-88173469B220}">
      <dgm:prSet/>
      <dgm:spPr/>
      <dgm:t>
        <a:bodyPr/>
        <a:lstStyle/>
        <a:p>
          <a:endParaRPr lang="en-GB"/>
        </a:p>
      </dgm:t>
    </dgm:pt>
    <dgm:pt modelId="{842FC2F9-52E5-44D3-A786-F5417B875613}">
      <dgm:prSet custT="1"/>
      <dgm:spPr/>
      <dgm:t>
        <a:bodyPr/>
        <a:lstStyle/>
        <a:p>
          <a:r>
            <a:rPr lang="en-US" sz="1400" b="1" dirty="0"/>
            <a:t>Returns all the Space X data in JSON format</a:t>
          </a:r>
          <a:endParaRPr lang="en-GB" sz="1400" dirty="0"/>
        </a:p>
      </dgm:t>
    </dgm:pt>
    <dgm:pt modelId="{C2FFB75A-8873-47D1-83ED-6C510FC5DAF9}" type="parTrans" cxnId="{694FDAC7-04B8-45E9-9F3A-C6D3813B9924}">
      <dgm:prSet/>
      <dgm:spPr/>
      <dgm:t>
        <a:bodyPr/>
        <a:lstStyle/>
        <a:p>
          <a:endParaRPr lang="en-GB"/>
        </a:p>
      </dgm:t>
    </dgm:pt>
    <dgm:pt modelId="{822F7501-FD27-45CF-9FD4-6D971F8E52A2}" type="sibTrans" cxnId="{694FDAC7-04B8-45E9-9F3A-C6D3813B9924}">
      <dgm:prSet/>
      <dgm:spPr/>
      <dgm:t>
        <a:bodyPr/>
        <a:lstStyle/>
        <a:p>
          <a:endParaRPr lang="en-GB"/>
        </a:p>
      </dgm:t>
    </dgm:pt>
    <dgm:pt modelId="{90853EC5-C0BE-40B4-B680-67CF312D4FE8}">
      <dgm:prSet custT="1"/>
      <dgm:spPr/>
      <dgm:t>
        <a:bodyPr/>
        <a:lstStyle/>
        <a:p>
          <a:r>
            <a:rPr lang="en-US" sz="1400" b="1" dirty="0"/>
            <a:t>Normalize the data into a Pandas Data frame</a:t>
          </a:r>
          <a:endParaRPr lang="en-GB" sz="1400" dirty="0"/>
        </a:p>
      </dgm:t>
    </dgm:pt>
    <dgm:pt modelId="{39770D7F-92CA-4396-8D5A-7E5F5F464372}" type="parTrans" cxnId="{A961F253-344F-4AE9-9EFE-A77B9E6BC153}">
      <dgm:prSet/>
      <dgm:spPr/>
      <dgm:t>
        <a:bodyPr/>
        <a:lstStyle/>
        <a:p>
          <a:endParaRPr lang="en-GB"/>
        </a:p>
      </dgm:t>
    </dgm:pt>
    <dgm:pt modelId="{FFA8E879-5ECD-4B26-9C2C-1B4716B260E1}" type="sibTrans" cxnId="{A961F253-344F-4AE9-9EFE-A77B9E6BC153}">
      <dgm:prSet/>
      <dgm:spPr/>
      <dgm:t>
        <a:bodyPr/>
        <a:lstStyle/>
        <a:p>
          <a:endParaRPr lang="en-GB"/>
        </a:p>
      </dgm:t>
    </dgm:pt>
    <dgm:pt modelId="{0E7EEB31-F6A7-4B95-ACF6-DD427DCDFBE4}" type="pres">
      <dgm:prSet presAssocID="{91699CE1-17F3-4DB8-AD4C-057556D4D2D6}" presName="Name0" presStyleCnt="0">
        <dgm:presLayoutVars>
          <dgm:chMax val="7"/>
          <dgm:chPref val="7"/>
          <dgm:dir/>
          <dgm:animLvl val="lvl"/>
        </dgm:presLayoutVars>
      </dgm:prSet>
      <dgm:spPr/>
    </dgm:pt>
    <dgm:pt modelId="{A126B0A5-93BC-4995-B473-2501315CDCE2}" type="pres">
      <dgm:prSet presAssocID="{2ED24584-B7CD-4B8E-83B0-18B2DCA07E64}" presName="Accent1" presStyleCnt="0"/>
      <dgm:spPr/>
    </dgm:pt>
    <dgm:pt modelId="{BC9D9DA6-677A-4AD5-A8D5-8EFA26D81B6D}" type="pres">
      <dgm:prSet presAssocID="{2ED24584-B7CD-4B8E-83B0-18B2DCA07E64}" presName="Accent" presStyleLbl="node1" presStyleIdx="0" presStyleCnt="3"/>
      <dgm:spPr/>
    </dgm:pt>
    <dgm:pt modelId="{A6E0F7C5-670D-4B69-BF9A-18CF92DD4CDE}" type="pres">
      <dgm:prSet presAssocID="{2ED24584-B7CD-4B8E-83B0-18B2DCA07E64}" presName="Parent1" presStyleLbl="revTx" presStyleIdx="0" presStyleCnt="3">
        <dgm:presLayoutVars>
          <dgm:chMax val="1"/>
          <dgm:chPref val="1"/>
          <dgm:bulletEnabled val="1"/>
        </dgm:presLayoutVars>
      </dgm:prSet>
      <dgm:spPr/>
    </dgm:pt>
    <dgm:pt modelId="{96AC754B-3E98-4B42-A239-FB4FA562CE24}" type="pres">
      <dgm:prSet presAssocID="{842FC2F9-52E5-44D3-A786-F5417B875613}" presName="Accent2" presStyleCnt="0"/>
      <dgm:spPr/>
    </dgm:pt>
    <dgm:pt modelId="{3FAC65CF-8DD7-4369-B2A5-9F5AA73A0681}" type="pres">
      <dgm:prSet presAssocID="{842FC2F9-52E5-44D3-A786-F5417B875613}" presName="Accent" presStyleLbl="node1" presStyleIdx="1" presStyleCnt="3"/>
      <dgm:spPr/>
    </dgm:pt>
    <dgm:pt modelId="{51A0B0D9-4CF7-412C-87A8-3F3D9E1F1ADB}" type="pres">
      <dgm:prSet presAssocID="{842FC2F9-52E5-44D3-A786-F5417B875613}" presName="Parent2" presStyleLbl="revTx" presStyleIdx="1" presStyleCnt="3">
        <dgm:presLayoutVars>
          <dgm:chMax val="1"/>
          <dgm:chPref val="1"/>
          <dgm:bulletEnabled val="1"/>
        </dgm:presLayoutVars>
      </dgm:prSet>
      <dgm:spPr/>
    </dgm:pt>
    <dgm:pt modelId="{A2745C2E-7CA3-4450-900E-9B61817B4DFB}" type="pres">
      <dgm:prSet presAssocID="{90853EC5-C0BE-40B4-B680-67CF312D4FE8}" presName="Accent3" presStyleCnt="0"/>
      <dgm:spPr/>
    </dgm:pt>
    <dgm:pt modelId="{0A177FBC-2B9E-48DA-9978-7B5A14DF1286}" type="pres">
      <dgm:prSet presAssocID="{90853EC5-C0BE-40B4-B680-67CF312D4FE8}" presName="Accent" presStyleLbl="node1" presStyleIdx="2" presStyleCnt="3"/>
      <dgm:spPr/>
    </dgm:pt>
    <dgm:pt modelId="{95147D7B-E037-48CF-8AC0-3708E9A335A4}" type="pres">
      <dgm:prSet presAssocID="{90853EC5-C0BE-40B4-B680-67CF312D4FE8}" presName="Parent3" presStyleLbl="revTx" presStyleIdx="2" presStyleCnt="3">
        <dgm:presLayoutVars>
          <dgm:chMax val="1"/>
          <dgm:chPref val="1"/>
          <dgm:bulletEnabled val="1"/>
        </dgm:presLayoutVars>
      </dgm:prSet>
      <dgm:spPr/>
    </dgm:pt>
  </dgm:ptLst>
  <dgm:cxnLst>
    <dgm:cxn modelId="{E9C86916-F836-43FE-B306-570356F8328D}" type="presOf" srcId="{2ED24584-B7CD-4B8E-83B0-18B2DCA07E64}" destId="{A6E0F7C5-670D-4B69-BF9A-18CF92DD4CDE}" srcOrd="0" destOrd="0" presId="urn:microsoft.com/office/officeart/2009/layout/CircleArrowProcess"/>
    <dgm:cxn modelId="{5A1AC133-E92F-4A32-A054-F68412870899}" type="presOf" srcId="{842FC2F9-52E5-44D3-A786-F5417B875613}" destId="{51A0B0D9-4CF7-412C-87A8-3F3D9E1F1ADB}" srcOrd="0" destOrd="0" presId="urn:microsoft.com/office/officeart/2009/layout/CircleArrowProcess"/>
    <dgm:cxn modelId="{A961F253-344F-4AE9-9EFE-A77B9E6BC153}" srcId="{91699CE1-17F3-4DB8-AD4C-057556D4D2D6}" destId="{90853EC5-C0BE-40B4-B680-67CF312D4FE8}" srcOrd="2" destOrd="0" parTransId="{39770D7F-92CA-4396-8D5A-7E5F5F464372}" sibTransId="{FFA8E879-5ECD-4B26-9C2C-1B4716B260E1}"/>
    <dgm:cxn modelId="{D9BCBC77-1B69-4900-ABB7-88173469B220}" srcId="{91699CE1-17F3-4DB8-AD4C-057556D4D2D6}" destId="{2ED24584-B7CD-4B8E-83B0-18B2DCA07E64}" srcOrd="0" destOrd="0" parTransId="{D6EEF915-DAAB-4C75-B53D-B8F26EAF8CD6}" sibTransId="{4070C8B7-6591-49C8-B3E8-46FA8E4B43A5}"/>
    <dgm:cxn modelId="{04D44BB1-70F6-4257-9485-9C272558172F}" type="presOf" srcId="{91699CE1-17F3-4DB8-AD4C-057556D4D2D6}" destId="{0E7EEB31-F6A7-4B95-ACF6-DD427DCDFBE4}" srcOrd="0" destOrd="0" presId="urn:microsoft.com/office/officeart/2009/layout/CircleArrowProcess"/>
    <dgm:cxn modelId="{694FDAC7-04B8-45E9-9F3A-C6D3813B9924}" srcId="{91699CE1-17F3-4DB8-AD4C-057556D4D2D6}" destId="{842FC2F9-52E5-44D3-A786-F5417B875613}" srcOrd="1" destOrd="0" parTransId="{C2FFB75A-8873-47D1-83ED-6C510FC5DAF9}" sibTransId="{822F7501-FD27-45CF-9FD4-6D971F8E52A2}"/>
    <dgm:cxn modelId="{DED654EA-AD17-48B4-8A77-49A002141323}" type="presOf" srcId="{90853EC5-C0BE-40B4-B680-67CF312D4FE8}" destId="{95147D7B-E037-48CF-8AC0-3708E9A335A4}" srcOrd="0" destOrd="0" presId="urn:microsoft.com/office/officeart/2009/layout/CircleArrowProcess"/>
    <dgm:cxn modelId="{CFAD998D-E3FD-4AF0-B3AE-C894BC4384D0}" type="presParOf" srcId="{0E7EEB31-F6A7-4B95-ACF6-DD427DCDFBE4}" destId="{A126B0A5-93BC-4995-B473-2501315CDCE2}" srcOrd="0" destOrd="0" presId="urn:microsoft.com/office/officeart/2009/layout/CircleArrowProcess"/>
    <dgm:cxn modelId="{6CD87FE8-63A0-4B77-A61F-2578934CCA77}" type="presParOf" srcId="{A126B0A5-93BC-4995-B473-2501315CDCE2}" destId="{BC9D9DA6-677A-4AD5-A8D5-8EFA26D81B6D}" srcOrd="0" destOrd="0" presId="urn:microsoft.com/office/officeart/2009/layout/CircleArrowProcess"/>
    <dgm:cxn modelId="{D3492020-8D70-46E9-AA85-64FD730ACE11}" type="presParOf" srcId="{0E7EEB31-F6A7-4B95-ACF6-DD427DCDFBE4}" destId="{A6E0F7C5-670D-4B69-BF9A-18CF92DD4CDE}" srcOrd="1" destOrd="0" presId="urn:microsoft.com/office/officeart/2009/layout/CircleArrowProcess"/>
    <dgm:cxn modelId="{A0D93C1B-3552-4E6F-9C70-8B97C2AD6F02}" type="presParOf" srcId="{0E7EEB31-F6A7-4B95-ACF6-DD427DCDFBE4}" destId="{96AC754B-3E98-4B42-A239-FB4FA562CE24}" srcOrd="2" destOrd="0" presId="urn:microsoft.com/office/officeart/2009/layout/CircleArrowProcess"/>
    <dgm:cxn modelId="{29B904F2-EE21-45A0-986B-18A289D7A9D3}" type="presParOf" srcId="{96AC754B-3E98-4B42-A239-FB4FA562CE24}" destId="{3FAC65CF-8DD7-4369-B2A5-9F5AA73A0681}" srcOrd="0" destOrd="0" presId="urn:microsoft.com/office/officeart/2009/layout/CircleArrowProcess"/>
    <dgm:cxn modelId="{7D0952EE-42D5-4C53-9507-21FDE527B9DB}" type="presParOf" srcId="{0E7EEB31-F6A7-4B95-ACF6-DD427DCDFBE4}" destId="{51A0B0D9-4CF7-412C-87A8-3F3D9E1F1ADB}" srcOrd="3" destOrd="0" presId="urn:microsoft.com/office/officeart/2009/layout/CircleArrowProcess"/>
    <dgm:cxn modelId="{9C6F37D4-164F-4831-8E58-47B803B64EB3}" type="presParOf" srcId="{0E7EEB31-F6A7-4B95-ACF6-DD427DCDFBE4}" destId="{A2745C2E-7CA3-4450-900E-9B61817B4DFB}" srcOrd="4" destOrd="0" presId="urn:microsoft.com/office/officeart/2009/layout/CircleArrowProcess"/>
    <dgm:cxn modelId="{25690D7F-DA9F-49D3-BDD2-3E04C5270D65}" type="presParOf" srcId="{A2745C2E-7CA3-4450-900E-9B61817B4DFB}" destId="{0A177FBC-2B9E-48DA-9978-7B5A14DF1286}" srcOrd="0" destOrd="0" presId="urn:microsoft.com/office/officeart/2009/layout/CircleArrowProcess"/>
    <dgm:cxn modelId="{9083B75B-CCDF-4D31-B155-EF8E41D4ADC2}" type="presParOf" srcId="{0E7EEB31-F6A7-4B95-ACF6-DD427DCDFBE4}" destId="{95147D7B-E037-48CF-8AC0-3708E9A335A4}"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699CE1-17F3-4DB8-AD4C-057556D4D2D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GB"/>
        </a:p>
      </dgm:t>
    </dgm:pt>
    <dgm:pt modelId="{2ED24584-B7CD-4B8E-83B0-18B2DCA07E64}">
      <dgm:prSet custT="1"/>
      <dgm:spPr/>
      <dgm:t>
        <a:bodyPr/>
        <a:lstStyle/>
        <a:p>
          <a:r>
            <a:rPr lang="en-US" sz="1400" b="1" dirty="0">
              <a:solidFill>
                <a:schemeClr val="tx1"/>
              </a:solidFill>
            </a:rPr>
            <a:t>Get link for HTML table in Wikipedia</a:t>
          </a:r>
          <a:endParaRPr lang="en-GB" sz="1400" dirty="0"/>
        </a:p>
      </dgm:t>
    </dgm:pt>
    <dgm:pt modelId="{D6EEF915-DAAB-4C75-B53D-B8F26EAF8CD6}" type="parTrans" cxnId="{D9BCBC77-1B69-4900-ABB7-88173469B220}">
      <dgm:prSet/>
      <dgm:spPr/>
      <dgm:t>
        <a:bodyPr/>
        <a:lstStyle/>
        <a:p>
          <a:endParaRPr lang="en-GB"/>
        </a:p>
      </dgm:t>
    </dgm:pt>
    <dgm:pt modelId="{4070C8B7-6591-49C8-B3E8-46FA8E4B43A5}" type="sibTrans" cxnId="{D9BCBC77-1B69-4900-ABB7-88173469B220}">
      <dgm:prSet/>
      <dgm:spPr/>
      <dgm:t>
        <a:bodyPr/>
        <a:lstStyle/>
        <a:p>
          <a:endParaRPr lang="en-GB"/>
        </a:p>
      </dgm:t>
    </dgm:pt>
    <dgm:pt modelId="{842FC2F9-52E5-44D3-A786-F5417B875613}">
      <dgm:prSet custT="1"/>
      <dgm:spPr/>
      <dgm:t>
        <a:bodyPr/>
        <a:lstStyle/>
        <a:p>
          <a:r>
            <a:rPr lang="en-US" sz="1400" b="1" dirty="0">
              <a:solidFill>
                <a:schemeClr val="tx1"/>
              </a:solidFill>
            </a:rPr>
            <a:t>Extract table from Wiki using </a:t>
          </a:r>
          <a:r>
            <a:rPr lang="en-US" sz="1400" b="1" dirty="0" err="1">
              <a:solidFill>
                <a:schemeClr val="tx1"/>
              </a:solidFill>
            </a:rPr>
            <a:t>BeautifulSoup</a:t>
          </a:r>
          <a:endParaRPr lang="en-GB" sz="1400" dirty="0"/>
        </a:p>
      </dgm:t>
    </dgm:pt>
    <dgm:pt modelId="{C2FFB75A-8873-47D1-83ED-6C510FC5DAF9}" type="parTrans" cxnId="{694FDAC7-04B8-45E9-9F3A-C6D3813B9924}">
      <dgm:prSet/>
      <dgm:spPr/>
      <dgm:t>
        <a:bodyPr/>
        <a:lstStyle/>
        <a:p>
          <a:endParaRPr lang="en-GB"/>
        </a:p>
      </dgm:t>
    </dgm:pt>
    <dgm:pt modelId="{822F7501-FD27-45CF-9FD4-6D971F8E52A2}" type="sibTrans" cxnId="{694FDAC7-04B8-45E9-9F3A-C6D3813B9924}">
      <dgm:prSet/>
      <dgm:spPr/>
      <dgm:t>
        <a:bodyPr/>
        <a:lstStyle/>
        <a:p>
          <a:endParaRPr lang="en-GB"/>
        </a:p>
      </dgm:t>
    </dgm:pt>
    <dgm:pt modelId="{90853EC5-C0BE-40B4-B680-67CF312D4FE8}">
      <dgm:prSet custT="1"/>
      <dgm:spPr/>
      <dgm:t>
        <a:bodyPr/>
        <a:lstStyle/>
        <a:p>
          <a:r>
            <a:rPr lang="en-US" sz="1400" b="1" dirty="0">
              <a:solidFill>
                <a:schemeClr val="tx1"/>
              </a:solidFill>
            </a:rPr>
            <a:t>Normalize and parse data into a Pandas Data frame</a:t>
          </a:r>
          <a:endParaRPr lang="en-GB" sz="1400" dirty="0"/>
        </a:p>
      </dgm:t>
    </dgm:pt>
    <dgm:pt modelId="{39770D7F-92CA-4396-8D5A-7E5F5F464372}" type="parTrans" cxnId="{A961F253-344F-4AE9-9EFE-A77B9E6BC153}">
      <dgm:prSet/>
      <dgm:spPr/>
      <dgm:t>
        <a:bodyPr/>
        <a:lstStyle/>
        <a:p>
          <a:endParaRPr lang="en-GB"/>
        </a:p>
      </dgm:t>
    </dgm:pt>
    <dgm:pt modelId="{FFA8E879-5ECD-4B26-9C2C-1B4716B260E1}" type="sibTrans" cxnId="{A961F253-344F-4AE9-9EFE-A77B9E6BC153}">
      <dgm:prSet/>
      <dgm:spPr/>
      <dgm:t>
        <a:bodyPr/>
        <a:lstStyle/>
        <a:p>
          <a:endParaRPr lang="en-GB"/>
        </a:p>
      </dgm:t>
    </dgm:pt>
    <dgm:pt modelId="{0E7EEB31-F6A7-4B95-ACF6-DD427DCDFBE4}" type="pres">
      <dgm:prSet presAssocID="{91699CE1-17F3-4DB8-AD4C-057556D4D2D6}" presName="Name0" presStyleCnt="0">
        <dgm:presLayoutVars>
          <dgm:chMax val="7"/>
          <dgm:chPref val="7"/>
          <dgm:dir/>
          <dgm:animLvl val="lvl"/>
        </dgm:presLayoutVars>
      </dgm:prSet>
      <dgm:spPr/>
    </dgm:pt>
    <dgm:pt modelId="{A126B0A5-93BC-4995-B473-2501315CDCE2}" type="pres">
      <dgm:prSet presAssocID="{2ED24584-B7CD-4B8E-83B0-18B2DCA07E64}" presName="Accent1" presStyleCnt="0"/>
      <dgm:spPr/>
    </dgm:pt>
    <dgm:pt modelId="{BC9D9DA6-677A-4AD5-A8D5-8EFA26D81B6D}" type="pres">
      <dgm:prSet presAssocID="{2ED24584-B7CD-4B8E-83B0-18B2DCA07E64}" presName="Accent" presStyleLbl="node1" presStyleIdx="0" presStyleCnt="3"/>
      <dgm:spPr/>
    </dgm:pt>
    <dgm:pt modelId="{A6E0F7C5-670D-4B69-BF9A-18CF92DD4CDE}" type="pres">
      <dgm:prSet presAssocID="{2ED24584-B7CD-4B8E-83B0-18B2DCA07E64}" presName="Parent1" presStyleLbl="revTx" presStyleIdx="0" presStyleCnt="3">
        <dgm:presLayoutVars>
          <dgm:chMax val="1"/>
          <dgm:chPref val="1"/>
          <dgm:bulletEnabled val="1"/>
        </dgm:presLayoutVars>
      </dgm:prSet>
      <dgm:spPr/>
    </dgm:pt>
    <dgm:pt modelId="{96AC754B-3E98-4B42-A239-FB4FA562CE24}" type="pres">
      <dgm:prSet presAssocID="{842FC2F9-52E5-44D3-A786-F5417B875613}" presName="Accent2" presStyleCnt="0"/>
      <dgm:spPr/>
    </dgm:pt>
    <dgm:pt modelId="{3FAC65CF-8DD7-4369-B2A5-9F5AA73A0681}" type="pres">
      <dgm:prSet presAssocID="{842FC2F9-52E5-44D3-A786-F5417B875613}" presName="Accent" presStyleLbl="node1" presStyleIdx="1" presStyleCnt="3"/>
      <dgm:spPr/>
    </dgm:pt>
    <dgm:pt modelId="{51A0B0D9-4CF7-412C-87A8-3F3D9E1F1ADB}" type="pres">
      <dgm:prSet presAssocID="{842FC2F9-52E5-44D3-A786-F5417B875613}" presName="Parent2" presStyleLbl="revTx" presStyleIdx="1" presStyleCnt="3" custLinFactNeighborX="2209" custLinFactNeighborY="-13433">
        <dgm:presLayoutVars>
          <dgm:chMax val="1"/>
          <dgm:chPref val="1"/>
          <dgm:bulletEnabled val="1"/>
        </dgm:presLayoutVars>
      </dgm:prSet>
      <dgm:spPr/>
    </dgm:pt>
    <dgm:pt modelId="{A2745C2E-7CA3-4450-900E-9B61817B4DFB}" type="pres">
      <dgm:prSet presAssocID="{90853EC5-C0BE-40B4-B680-67CF312D4FE8}" presName="Accent3" presStyleCnt="0"/>
      <dgm:spPr/>
    </dgm:pt>
    <dgm:pt modelId="{0A177FBC-2B9E-48DA-9978-7B5A14DF1286}" type="pres">
      <dgm:prSet presAssocID="{90853EC5-C0BE-40B4-B680-67CF312D4FE8}" presName="Accent" presStyleLbl="node1" presStyleIdx="2" presStyleCnt="3"/>
      <dgm:spPr/>
    </dgm:pt>
    <dgm:pt modelId="{95147D7B-E037-48CF-8AC0-3708E9A335A4}" type="pres">
      <dgm:prSet presAssocID="{90853EC5-C0BE-40B4-B680-67CF312D4FE8}" presName="Parent3" presStyleLbl="revTx" presStyleIdx="2" presStyleCnt="3">
        <dgm:presLayoutVars>
          <dgm:chMax val="1"/>
          <dgm:chPref val="1"/>
          <dgm:bulletEnabled val="1"/>
        </dgm:presLayoutVars>
      </dgm:prSet>
      <dgm:spPr/>
    </dgm:pt>
  </dgm:ptLst>
  <dgm:cxnLst>
    <dgm:cxn modelId="{E9C86916-F836-43FE-B306-570356F8328D}" type="presOf" srcId="{2ED24584-B7CD-4B8E-83B0-18B2DCA07E64}" destId="{A6E0F7C5-670D-4B69-BF9A-18CF92DD4CDE}" srcOrd="0" destOrd="0" presId="urn:microsoft.com/office/officeart/2009/layout/CircleArrowProcess"/>
    <dgm:cxn modelId="{5A1AC133-E92F-4A32-A054-F68412870899}" type="presOf" srcId="{842FC2F9-52E5-44D3-A786-F5417B875613}" destId="{51A0B0D9-4CF7-412C-87A8-3F3D9E1F1ADB}" srcOrd="0" destOrd="0" presId="urn:microsoft.com/office/officeart/2009/layout/CircleArrowProcess"/>
    <dgm:cxn modelId="{A961F253-344F-4AE9-9EFE-A77B9E6BC153}" srcId="{91699CE1-17F3-4DB8-AD4C-057556D4D2D6}" destId="{90853EC5-C0BE-40B4-B680-67CF312D4FE8}" srcOrd="2" destOrd="0" parTransId="{39770D7F-92CA-4396-8D5A-7E5F5F464372}" sibTransId="{FFA8E879-5ECD-4B26-9C2C-1B4716B260E1}"/>
    <dgm:cxn modelId="{D9BCBC77-1B69-4900-ABB7-88173469B220}" srcId="{91699CE1-17F3-4DB8-AD4C-057556D4D2D6}" destId="{2ED24584-B7CD-4B8E-83B0-18B2DCA07E64}" srcOrd="0" destOrd="0" parTransId="{D6EEF915-DAAB-4C75-B53D-B8F26EAF8CD6}" sibTransId="{4070C8B7-6591-49C8-B3E8-46FA8E4B43A5}"/>
    <dgm:cxn modelId="{04D44BB1-70F6-4257-9485-9C272558172F}" type="presOf" srcId="{91699CE1-17F3-4DB8-AD4C-057556D4D2D6}" destId="{0E7EEB31-F6A7-4B95-ACF6-DD427DCDFBE4}" srcOrd="0" destOrd="0" presId="urn:microsoft.com/office/officeart/2009/layout/CircleArrowProcess"/>
    <dgm:cxn modelId="{694FDAC7-04B8-45E9-9F3A-C6D3813B9924}" srcId="{91699CE1-17F3-4DB8-AD4C-057556D4D2D6}" destId="{842FC2F9-52E5-44D3-A786-F5417B875613}" srcOrd="1" destOrd="0" parTransId="{C2FFB75A-8873-47D1-83ED-6C510FC5DAF9}" sibTransId="{822F7501-FD27-45CF-9FD4-6D971F8E52A2}"/>
    <dgm:cxn modelId="{DED654EA-AD17-48B4-8A77-49A002141323}" type="presOf" srcId="{90853EC5-C0BE-40B4-B680-67CF312D4FE8}" destId="{95147D7B-E037-48CF-8AC0-3708E9A335A4}" srcOrd="0" destOrd="0" presId="urn:microsoft.com/office/officeart/2009/layout/CircleArrowProcess"/>
    <dgm:cxn modelId="{CFAD998D-E3FD-4AF0-B3AE-C894BC4384D0}" type="presParOf" srcId="{0E7EEB31-F6A7-4B95-ACF6-DD427DCDFBE4}" destId="{A126B0A5-93BC-4995-B473-2501315CDCE2}" srcOrd="0" destOrd="0" presId="urn:microsoft.com/office/officeart/2009/layout/CircleArrowProcess"/>
    <dgm:cxn modelId="{6CD87FE8-63A0-4B77-A61F-2578934CCA77}" type="presParOf" srcId="{A126B0A5-93BC-4995-B473-2501315CDCE2}" destId="{BC9D9DA6-677A-4AD5-A8D5-8EFA26D81B6D}" srcOrd="0" destOrd="0" presId="urn:microsoft.com/office/officeart/2009/layout/CircleArrowProcess"/>
    <dgm:cxn modelId="{D3492020-8D70-46E9-AA85-64FD730ACE11}" type="presParOf" srcId="{0E7EEB31-F6A7-4B95-ACF6-DD427DCDFBE4}" destId="{A6E0F7C5-670D-4B69-BF9A-18CF92DD4CDE}" srcOrd="1" destOrd="0" presId="urn:microsoft.com/office/officeart/2009/layout/CircleArrowProcess"/>
    <dgm:cxn modelId="{A0D93C1B-3552-4E6F-9C70-8B97C2AD6F02}" type="presParOf" srcId="{0E7EEB31-F6A7-4B95-ACF6-DD427DCDFBE4}" destId="{96AC754B-3E98-4B42-A239-FB4FA562CE24}" srcOrd="2" destOrd="0" presId="urn:microsoft.com/office/officeart/2009/layout/CircleArrowProcess"/>
    <dgm:cxn modelId="{29B904F2-EE21-45A0-986B-18A289D7A9D3}" type="presParOf" srcId="{96AC754B-3E98-4B42-A239-FB4FA562CE24}" destId="{3FAC65CF-8DD7-4369-B2A5-9F5AA73A0681}" srcOrd="0" destOrd="0" presId="urn:microsoft.com/office/officeart/2009/layout/CircleArrowProcess"/>
    <dgm:cxn modelId="{7D0952EE-42D5-4C53-9507-21FDE527B9DB}" type="presParOf" srcId="{0E7EEB31-F6A7-4B95-ACF6-DD427DCDFBE4}" destId="{51A0B0D9-4CF7-412C-87A8-3F3D9E1F1ADB}" srcOrd="3" destOrd="0" presId="urn:microsoft.com/office/officeart/2009/layout/CircleArrowProcess"/>
    <dgm:cxn modelId="{9C6F37D4-164F-4831-8E58-47B803B64EB3}" type="presParOf" srcId="{0E7EEB31-F6A7-4B95-ACF6-DD427DCDFBE4}" destId="{A2745C2E-7CA3-4450-900E-9B61817B4DFB}" srcOrd="4" destOrd="0" presId="urn:microsoft.com/office/officeart/2009/layout/CircleArrowProcess"/>
    <dgm:cxn modelId="{25690D7F-DA9F-49D3-BDD2-3E04C5270D65}" type="presParOf" srcId="{A2745C2E-7CA3-4450-900E-9B61817B4DFB}" destId="{0A177FBC-2B9E-48DA-9978-7B5A14DF1286}" srcOrd="0" destOrd="0" presId="urn:microsoft.com/office/officeart/2009/layout/CircleArrowProcess"/>
    <dgm:cxn modelId="{9083B75B-CCDF-4D31-B155-EF8E41D4ADC2}" type="presParOf" srcId="{0E7EEB31-F6A7-4B95-ACF6-DD427DCDFBE4}" destId="{95147D7B-E037-48CF-8AC0-3708E9A335A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78BC5-C094-41F0-AC39-7747F87878B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66C00DF-A3ED-4206-824D-1E9E013C9119}">
      <dgm:prSet/>
      <dgm:spPr/>
      <dgm:t>
        <a:bodyPr/>
        <a:lstStyle/>
        <a:p>
          <a:r>
            <a:rPr lang="en-US" dirty="0"/>
            <a:t>1. Calculate the number of launches on each site</a:t>
          </a:r>
          <a:endParaRPr lang="en-GB" dirty="0"/>
        </a:p>
      </dgm:t>
    </dgm:pt>
    <dgm:pt modelId="{8BB54BDB-F160-4686-B1BA-DA37C4AB77E0}" type="parTrans" cxnId="{6D57CDFC-DEE6-46BD-8456-B1001CD271A6}">
      <dgm:prSet/>
      <dgm:spPr/>
      <dgm:t>
        <a:bodyPr/>
        <a:lstStyle/>
        <a:p>
          <a:endParaRPr lang="en-GB"/>
        </a:p>
      </dgm:t>
    </dgm:pt>
    <dgm:pt modelId="{107C76A3-E46F-422A-B2B4-D35F7893D451}" type="sibTrans" cxnId="{6D57CDFC-DEE6-46BD-8456-B1001CD271A6}">
      <dgm:prSet/>
      <dgm:spPr/>
      <dgm:t>
        <a:bodyPr/>
        <a:lstStyle/>
        <a:p>
          <a:endParaRPr lang="en-GB"/>
        </a:p>
      </dgm:t>
    </dgm:pt>
    <dgm:pt modelId="{EAE91434-BCDE-4FDB-BD3A-B5B57CC9477B}">
      <dgm:prSet/>
      <dgm:spPr/>
      <dgm:t>
        <a:bodyPr/>
        <a:lstStyle/>
        <a:p>
          <a:r>
            <a:rPr lang="en-US" dirty="0"/>
            <a:t>2. Calculate the number and occurrence of each orbit</a:t>
          </a:r>
          <a:endParaRPr lang="en-GB" dirty="0"/>
        </a:p>
      </dgm:t>
    </dgm:pt>
    <dgm:pt modelId="{DA2ED677-E993-4007-BD4C-367DBA0193FF}" type="parTrans" cxnId="{4B07BDC3-E45E-4589-874B-363816266441}">
      <dgm:prSet/>
      <dgm:spPr/>
      <dgm:t>
        <a:bodyPr/>
        <a:lstStyle/>
        <a:p>
          <a:endParaRPr lang="en-GB"/>
        </a:p>
      </dgm:t>
    </dgm:pt>
    <dgm:pt modelId="{4F89EBDF-C386-4726-B1D9-6E78FA554671}" type="sibTrans" cxnId="{4B07BDC3-E45E-4589-874B-363816266441}">
      <dgm:prSet/>
      <dgm:spPr/>
      <dgm:t>
        <a:bodyPr/>
        <a:lstStyle/>
        <a:p>
          <a:endParaRPr lang="en-GB"/>
        </a:p>
      </dgm:t>
    </dgm:pt>
    <dgm:pt modelId="{03E22FB0-7806-4632-9F71-52B90E491E27}">
      <dgm:prSet/>
      <dgm:spPr/>
      <dgm:t>
        <a:bodyPr/>
        <a:lstStyle/>
        <a:p>
          <a:r>
            <a:rPr lang="en-US" dirty="0"/>
            <a:t>3. Calculate the number and occurrence of mission outcome per orbit type</a:t>
          </a:r>
          <a:endParaRPr lang="en-GB" dirty="0"/>
        </a:p>
      </dgm:t>
    </dgm:pt>
    <dgm:pt modelId="{FE35CCDC-EB28-4AFB-AEAF-09221889B664}" type="parTrans" cxnId="{DB6BA69C-521A-493D-B3C5-4DCF43A9C6D9}">
      <dgm:prSet/>
      <dgm:spPr/>
      <dgm:t>
        <a:bodyPr/>
        <a:lstStyle/>
        <a:p>
          <a:endParaRPr lang="en-GB"/>
        </a:p>
      </dgm:t>
    </dgm:pt>
    <dgm:pt modelId="{420E038E-45B6-408F-8BEE-413D18AB6F03}" type="sibTrans" cxnId="{DB6BA69C-521A-493D-B3C5-4DCF43A9C6D9}">
      <dgm:prSet/>
      <dgm:spPr/>
      <dgm:t>
        <a:bodyPr/>
        <a:lstStyle/>
        <a:p>
          <a:endParaRPr lang="en-GB"/>
        </a:p>
      </dgm:t>
    </dgm:pt>
    <dgm:pt modelId="{64AEA462-5C0A-48CB-8064-A5F9A6A95890}">
      <dgm:prSet/>
      <dgm:spPr/>
      <dgm:t>
        <a:bodyPr/>
        <a:lstStyle/>
        <a:p>
          <a:r>
            <a:rPr lang="en-US" dirty="0"/>
            <a:t>4. Create a landing outcome label from Outcome column</a:t>
          </a:r>
          <a:endParaRPr lang="en-GB" dirty="0"/>
        </a:p>
      </dgm:t>
    </dgm:pt>
    <dgm:pt modelId="{4B29CE6D-D917-4671-99EA-32D00D5BB659}" type="parTrans" cxnId="{3B22E5D6-CC85-44F9-B361-6F115C5D0633}">
      <dgm:prSet/>
      <dgm:spPr/>
      <dgm:t>
        <a:bodyPr/>
        <a:lstStyle/>
        <a:p>
          <a:endParaRPr lang="en-GB"/>
        </a:p>
      </dgm:t>
    </dgm:pt>
    <dgm:pt modelId="{4D54EFEA-E8AF-45E2-9B2A-E7A01DF0190D}" type="sibTrans" cxnId="{3B22E5D6-CC85-44F9-B361-6F115C5D0633}">
      <dgm:prSet/>
      <dgm:spPr/>
      <dgm:t>
        <a:bodyPr/>
        <a:lstStyle/>
        <a:p>
          <a:endParaRPr lang="en-GB"/>
        </a:p>
      </dgm:t>
    </dgm:pt>
    <dgm:pt modelId="{F0E0EEAA-69B2-435B-8B81-0483197E4241}">
      <dgm:prSet/>
      <dgm:spPr/>
      <dgm:t>
        <a:bodyPr/>
        <a:lstStyle/>
        <a:p>
          <a:r>
            <a:rPr lang="en-US" dirty="0"/>
            <a:t>5. Determine success rate of landing</a:t>
          </a:r>
          <a:endParaRPr lang="en-GB" dirty="0"/>
        </a:p>
      </dgm:t>
    </dgm:pt>
    <dgm:pt modelId="{9D4D79C9-13D9-4CE8-958C-07915D1B0469}" type="parTrans" cxnId="{CACDB5F1-22B0-43C8-B17F-1023FB5985A5}">
      <dgm:prSet/>
      <dgm:spPr/>
      <dgm:t>
        <a:bodyPr/>
        <a:lstStyle/>
        <a:p>
          <a:endParaRPr lang="en-GB"/>
        </a:p>
      </dgm:t>
    </dgm:pt>
    <dgm:pt modelId="{FC77D071-FC3E-463F-A52F-8F2CA6DA1921}" type="sibTrans" cxnId="{CACDB5F1-22B0-43C8-B17F-1023FB5985A5}">
      <dgm:prSet/>
      <dgm:spPr/>
      <dgm:t>
        <a:bodyPr/>
        <a:lstStyle/>
        <a:p>
          <a:endParaRPr lang="en-GB"/>
        </a:p>
      </dgm:t>
    </dgm:pt>
    <dgm:pt modelId="{BC5E6BC8-45F8-4081-ADE1-6925133B912B}">
      <dgm:prSet/>
      <dgm:spPr/>
      <dgm:t>
        <a:bodyPr/>
        <a:lstStyle/>
        <a:p>
          <a:r>
            <a:rPr lang="en-US" dirty="0"/>
            <a:t>6. Export to CSV file</a:t>
          </a:r>
          <a:endParaRPr lang="en-GB" dirty="0"/>
        </a:p>
      </dgm:t>
    </dgm:pt>
    <dgm:pt modelId="{FD94D9C7-9ED5-4C9E-90E7-CA97B79F99A0}" type="parTrans" cxnId="{46AC4F0B-1267-44B6-85C9-5CA25FD25C98}">
      <dgm:prSet/>
      <dgm:spPr/>
      <dgm:t>
        <a:bodyPr/>
        <a:lstStyle/>
        <a:p>
          <a:endParaRPr lang="en-GB"/>
        </a:p>
      </dgm:t>
    </dgm:pt>
    <dgm:pt modelId="{6FA711FC-0EAB-469C-84DA-49E8B2EF65A5}" type="sibTrans" cxnId="{46AC4F0B-1267-44B6-85C9-5CA25FD25C98}">
      <dgm:prSet/>
      <dgm:spPr/>
      <dgm:t>
        <a:bodyPr/>
        <a:lstStyle/>
        <a:p>
          <a:endParaRPr lang="en-GB"/>
        </a:p>
      </dgm:t>
    </dgm:pt>
    <dgm:pt modelId="{9AAE6D0F-7E10-44E4-8739-CBFF00143EB8}" type="pres">
      <dgm:prSet presAssocID="{9EC78BC5-C094-41F0-AC39-7747F87878BF}" presName="diagram" presStyleCnt="0">
        <dgm:presLayoutVars>
          <dgm:dir/>
          <dgm:resizeHandles val="exact"/>
        </dgm:presLayoutVars>
      </dgm:prSet>
      <dgm:spPr/>
    </dgm:pt>
    <dgm:pt modelId="{2656AC37-5CDB-4D4B-BA9B-CF48E54160A7}" type="pres">
      <dgm:prSet presAssocID="{B66C00DF-A3ED-4206-824D-1E9E013C9119}" presName="node" presStyleLbl="node1" presStyleIdx="0" presStyleCnt="6">
        <dgm:presLayoutVars>
          <dgm:bulletEnabled val="1"/>
        </dgm:presLayoutVars>
      </dgm:prSet>
      <dgm:spPr/>
    </dgm:pt>
    <dgm:pt modelId="{DC5A132B-9BF7-4EE3-AF09-987CE62833AC}" type="pres">
      <dgm:prSet presAssocID="{107C76A3-E46F-422A-B2B4-D35F7893D451}" presName="sibTrans" presStyleCnt="0"/>
      <dgm:spPr/>
    </dgm:pt>
    <dgm:pt modelId="{ACC1A4DE-8FEC-4180-A489-720453C3A444}" type="pres">
      <dgm:prSet presAssocID="{EAE91434-BCDE-4FDB-BD3A-B5B57CC9477B}" presName="node" presStyleLbl="node1" presStyleIdx="1" presStyleCnt="6">
        <dgm:presLayoutVars>
          <dgm:bulletEnabled val="1"/>
        </dgm:presLayoutVars>
      </dgm:prSet>
      <dgm:spPr/>
    </dgm:pt>
    <dgm:pt modelId="{68D5CABF-7F93-4DCC-BCE3-AA12BB4CFB35}" type="pres">
      <dgm:prSet presAssocID="{4F89EBDF-C386-4726-B1D9-6E78FA554671}" presName="sibTrans" presStyleCnt="0"/>
      <dgm:spPr/>
    </dgm:pt>
    <dgm:pt modelId="{CE02983F-6F3E-44A3-A378-3614B4E06701}" type="pres">
      <dgm:prSet presAssocID="{03E22FB0-7806-4632-9F71-52B90E491E27}" presName="node" presStyleLbl="node1" presStyleIdx="2" presStyleCnt="6">
        <dgm:presLayoutVars>
          <dgm:bulletEnabled val="1"/>
        </dgm:presLayoutVars>
      </dgm:prSet>
      <dgm:spPr/>
    </dgm:pt>
    <dgm:pt modelId="{63CC4227-1E2E-4FAF-AFE3-CA469FD55EFC}" type="pres">
      <dgm:prSet presAssocID="{420E038E-45B6-408F-8BEE-413D18AB6F03}" presName="sibTrans" presStyleCnt="0"/>
      <dgm:spPr/>
    </dgm:pt>
    <dgm:pt modelId="{BBB600B8-9699-40D7-8319-B4C6ED27AB74}" type="pres">
      <dgm:prSet presAssocID="{64AEA462-5C0A-48CB-8064-A5F9A6A95890}" presName="node" presStyleLbl="node1" presStyleIdx="3" presStyleCnt="6">
        <dgm:presLayoutVars>
          <dgm:bulletEnabled val="1"/>
        </dgm:presLayoutVars>
      </dgm:prSet>
      <dgm:spPr/>
    </dgm:pt>
    <dgm:pt modelId="{C0CA3328-C4DE-4E1B-8920-67F3C0F893B3}" type="pres">
      <dgm:prSet presAssocID="{4D54EFEA-E8AF-45E2-9B2A-E7A01DF0190D}" presName="sibTrans" presStyleCnt="0"/>
      <dgm:spPr/>
    </dgm:pt>
    <dgm:pt modelId="{5771DD06-5AED-43C2-A7AA-01A1198389C9}" type="pres">
      <dgm:prSet presAssocID="{F0E0EEAA-69B2-435B-8B81-0483197E4241}" presName="node" presStyleLbl="node1" presStyleIdx="4" presStyleCnt="6">
        <dgm:presLayoutVars>
          <dgm:bulletEnabled val="1"/>
        </dgm:presLayoutVars>
      </dgm:prSet>
      <dgm:spPr/>
    </dgm:pt>
    <dgm:pt modelId="{8AD9FABB-C1FF-4A01-B2BD-D18FFF2E6120}" type="pres">
      <dgm:prSet presAssocID="{FC77D071-FC3E-463F-A52F-8F2CA6DA1921}" presName="sibTrans" presStyleCnt="0"/>
      <dgm:spPr/>
    </dgm:pt>
    <dgm:pt modelId="{239C9E95-A64B-4027-B7FD-0469B8365633}" type="pres">
      <dgm:prSet presAssocID="{BC5E6BC8-45F8-4081-ADE1-6925133B912B}" presName="node" presStyleLbl="node1" presStyleIdx="5" presStyleCnt="6">
        <dgm:presLayoutVars>
          <dgm:bulletEnabled val="1"/>
        </dgm:presLayoutVars>
      </dgm:prSet>
      <dgm:spPr/>
    </dgm:pt>
  </dgm:ptLst>
  <dgm:cxnLst>
    <dgm:cxn modelId="{46AC4F0B-1267-44B6-85C9-5CA25FD25C98}" srcId="{9EC78BC5-C094-41F0-AC39-7747F87878BF}" destId="{BC5E6BC8-45F8-4081-ADE1-6925133B912B}" srcOrd="5" destOrd="0" parTransId="{FD94D9C7-9ED5-4C9E-90E7-CA97B79F99A0}" sibTransId="{6FA711FC-0EAB-469C-84DA-49E8B2EF65A5}"/>
    <dgm:cxn modelId="{A3DA6910-997A-44F5-8E51-0DE5CBD82D7E}" type="presOf" srcId="{03E22FB0-7806-4632-9F71-52B90E491E27}" destId="{CE02983F-6F3E-44A3-A378-3614B4E06701}" srcOrd="0" destOrd="0" presId="urn:microsoft.com/office/officeart/2005/8/layout/default"/>
    <dgm:cxn modelId="{6B258D2E-9793-42A0-9A84-62EE5E32D9AB}" type="presOf" srcId="{9EC78BC5-C094-41F0-AC39-7747F87878BF}" destId="{9AAE6D0F-7E10-44E4-8739-CBFF00143EB8}" srcOrd="0" destOrd="0" presId="urn:microsoft.com/office/officeart/2005/8/layout/default"/>
    <dgm:cxn modelId="{42D8047D-A40C-4C01-B97C-861FA72875C5}" type="presOf" srcId="{B66C00DF-A3ED-4206-824D-1E9E013C9119}" destId="{2656AC37-5CDB-4D4B-BA9B-CF48E54160A7}" srcOrd="0" destOrd="0" presId="urn:microsoft.com/office/officeart/2005/8/layout/default"/>
    <dgm:cxn modelId="{52AF9E87-A561-41BA-B699-202C63C797A7}" type="presOf" srcId="{EAE91434-BCDE-4FDB-BD3A-B5B57CC9477B}" destId="{ACC1A4DE-8FEC-4180-A489-720453C3A444}" srcOrd="0" destOrd="0" presId="urn:microsoft.com/office/officeart/2005/8/layout/default"/>
    <dgm:cxn modelId="{B84FE399-571B-4076-8365-6CA8AA31D52F}" type="presOf" srcId="{F0E0EEAA-69B2-435B-8B81-0483197E4241}" destId="{5771DD06-5AED-43C2-A7AA-01A1198389C9}" srcOrd="0" destOrd="0" presId="urn:microsoft.com/office/officeart/2005/8/layout/default"/>
    <dgm:cxn modelId="{DB6BA69C-521A-493D-B3C5-4DCF43A9C6D9}" srcId="{9EC78BC5-C094-41F0-AC39-7747F87878BF}" destId="{03E22FB0-7806-4632-9F71-52B90E491E27}" srcOrd="2" destOrd="0" parTransId="{FE35CCDC-EB28-4AFB-AEAF-09221889B664}" sibTransId="{420E038E-45B6-408F-8BEE-413D18AB6F03}"/>
    <dgm:cxn modelId="{25276FA1-7C72-4E22-9047-6BDB5B114829}" type="presOf" srcId="{BC5E6BC8-45F8-4081-ADE1-6925133B912B}" destId="{239C9E95-A64B-4027-B7FD-0469B8365633}" srcOrd="0" destOrd="0" presId="urn:microsoft.com/office/officeart/2005/8/layout/default"/>
    <dgm:cxn modelId="{07F38DA3-A907-4030-A2F7-5AAEBA8351A8}" type="presOf" srcId="{64AEA462-5C0A-48CB-8064-A5F9A6A95890}" destId="{BBB600B8-9699-40D7-8319-B4C6ED27AB74}" srcOrd="0" destOrd="0" presId="urn:microsoft.com/office/officeart/2005/8/layout/default"/>
    <dgm:cxn modelId="{4B07BDC3-E45E-4589-874B-363816266441}" srcId="{9EC78BC5-C094-41F0-AC39-7747F87878BF}" destId="{EAE91434-BCDE-4FDB-BD3A-B5B57CC9477B}" srcOrd="1" destOrd="0" parTransId="{DA2ED677-E993-4007-BD4C-367DBA0193FF}" sibTransId="{4F89EBDF-C386-4726-B1D9-6E78FA554671}"/>
    <dgm:cxn modelId="{3B22E5D6-CC85-44F9-B361-6F115C5D0633}" srcId="{9EC78BC5-C094-41F0-AC39-7747F87878BF}" destId="{64AEA462-5C0A-48CB-8064-A5F9A6A95890}" srcOrd="3" destOrd="0" parTransId="{4B29CE6D-D917-4671-99EA-32D00D5BB659}" sibTransId="{4D54EFEA-E8AF-45E2-9B2A-E7A01DF0190D}"/>
    <dgm:cxn modelId="{CACDB5F1-22B0-43C8-B17F-1023FB5985A5}" srcId="{9EC78BC5-C094-41F0-AC39-7747F87878BF}" destId="{F0E0EEAA-69B2-435B-8B81-0483197E4241}" srcOrd="4" destOrd="0" parTransId="{9D4D79C9-13D9-4CE8-958C-07915D1B0469}" sibTransId="{FC77D071-FC3E-463F-A52F-8F2CA6DA1921}"/>
    <dgm:cxn modelId="{6D57CDFC-DEE6-46BD-8456-B1001CD271A6}" srcId="{9EC78BC5-C094-41F0-AC39-7747F87878BF}" destId="{B66C00DF-A3ED-4206-824D-1E9E013C9119}" srcOrd="0" destOrd="0" parTransId="{8BB54BDB-F160-4686-B1BA-DA37C4AB77E0}" sibTransId="{107C76A3-E46F-422A-B2B4-D35F7893D451}"/>
    <dgm:cxn modelId="{9A794715-4008-4C31-A1B8-27A7D33F0AED}" type="presParOf" srcId="{9AAE6D0F-7E10-44E4-8739-CBFF00143EB8}" destId="{2656AC37-5CDB-4D4B-BA9B-CF48E54160A7}" srcOrd="0" destOrd="0" presId="urn:microsoft.com/office/officeart/2005/8/layout/default"/>
    <dgm:cxn modelId="{AC20902A-8C54-4CAC-B9FB-20816DD7920C}" type="presParOf" srcId="{9AAE6D0F-7E10-44E4-8739-CBFF00143EB8}" destId="{DC5A132B-9BF7-4EE3-AF09-987CE62833AC}" srcOrd="1" destOrd="0" presId="urn:microsoft.com/office/officeart/2005/8/layout/default"/>
    <dgm:cxn modelId="{557071CE-AD23-4C6D-BBEA-44EC1CB9B4EB}" type="presParOf" srcId="{9AAE6D0F-7E10-44E4-8739-CBFF00143EB8}" destId="{ACC1A4DE-8FEC-4180-A489-720453C3A444}" srcOrd="2" destOrd="0" presId="urn:microsoft.com/office/officeart/2005/8/layout/default"/>
    <dgm:cxn modelId="{1720270E-65B2-4CF2-A00E-1EB1399A8FF0}" type="presParOf" srcId="{9AAE6D0F-7E10-44E4-8739-CBFF00143EB8}" destId="{68D5CABF-7F93-4DCC-BCE3-AA12BB4CFB35}" srcOrd="3" destOrd="0" presId="urn:microsoft.com/office/officeart/2005/8/layout/default"/>
    <dgm:cxn modelId="{2932BC48-2081-4EBC-B8C0-8AFF3D022D72}" type="presParOf" srcId="{9AAE6D0F-7E10-44E4-8739-CBFF00143EB8}" destId="{CE02983F-6F3E-44A3-A378-3614B4E06701}" srcOrd="4" destOrd="0" presId="urn:microsoft.com/office/officeart/2005/8/layout/default"/>
    <dgm:cxn modelId="{741CB581-E9FE-4058-AAE7-C592C77AC5AC}" type="presParOf" srcId="{9AAE6D0F-7E10-44E4-8739-CBFF00143EB8}" destId="{63CC4227-1E2E-4FAF-AFE3-CA469FD55EFC}" srcOrd="5" destOrd="0" presId="urn:microsoft.com/office/officeart/2005/8/layout/default"/>
    <dgm:cxn modelId="{27F63397-B7BA-4224-88D2-C1E95EF41C37}" type="presParOf" srcId="{9AAE6D0F-7E10-44E4-8739-CBFF00143EB8}" destId="{BBB600B8-9699-40D7-8319-B4C6ED27AB74}" srcOrd="6" destOrd="0" presId="urn:microsoft.com/office/officeart/2005/8/layout/default"/>
    <dgm:cxn modelId="{8FC80098-33FE-4551-AC59-0C1ECE4B9D84}" type="presParOf" srcId="{9AAE6D0F-7E10-44E4-8739-CBFF00143EB8}" destId="{C0CA3328-C4DE-4E1B-8920-67F3C0F893B3}" srcOrd="7" destOrd="0" presId="urn:microsoft.com/office/officeart/2005/8/layout/default"/>
    <dgm:cxn modelId="{77588C7D-E83D-420D-BBAA-BAA3FEFDAFE6}" type="presParOf" srcId="{9AAE6D0F-7E10-44E4-8739-CBFF00143EB8}" destId="{5771DD06-5AED-43C2-A7AA-01A1198389C9}" srcOrd="8" destOrd="0" presId="urn:microsoft.com/office/officeart/2005/8/layout/default"/>
    <dgm:cxn modelId="{8FCB090E-9476-4B27-8FC0-8C91E591E87E}" type="presParOf" srcId="{9AAE6D0F-7E10-44E4-8739-CBFF00143EB8}" destId="{8AD9FABB-C1FF-4A01-B2BD-D18FFF2E6120}" srcOrd="9" destOrd="0" presId="urn:microsoft.com/office/officeart/2005/8/layout/default"/>
    <dgm:cxn modelId="{74D5B244-4254-4FF6-BCE8-B101B46587A8}" type="presParOf" srcId="{9AAE6D0F-7E10-44E4-8739-CBFF00143EB8}" destId="{239C9E95-A64B-4027-B7FD-0469B8365633}"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DB4EB6-FF6F-4F76-A687-165D64EFDDF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5EEA319A-0EB8-47A1-A433-5EF158BF197F}">
      <dgm:prSet custT="1"/>
      <dgm:spPr/>
      <dgm:t>
        <a:bodyPr/>
        <a:lstStyle/>
        <a:p>
          <a:r>
            <a:rPr lang="en-US" sz="1800"/>
            <a:t>Building model</a:t>
          </a:r>
          <a:endParaRPr lang="en-GB" sz="1800"/>
        </a:p>
      </dgm:t>
    </dgm:pt>
    <dgm:pt modelId="{2DE87AB1-B3AE-4B6A-8F33-C81C35FCBFF3}" type="parTrans" cxnId="{49781019-8E25-47C8-A4FB-5FB90148DDA3}">
      <dgm:prSet/>
      <dgm:spPr/>
      <dgm:t>
        <a:bodyPr/>
        <a:lstStyle/>
        <a:p>
          <a:endParaRPr lang="en-GB"/>
        </a:p>
      </dgm:t>
    </dgm:pt>
    <dgm:pt modelId="{CE07AEEC-54B5-4852-9134-12064AE28173}" type="sibTrans" cxnId="{49781019-8E25-47C8-A4FB-5FB90148DDA3}">
      <dgm:prSet/>
      <dgm:spPr/>
      <dgm:t>
        <a:bodyPr/>
        <a:lstStyle/>
        <a:p>
          <a:endParaRPr lang="en-GB"/>
        </a:p>
      </dgm:t>
    </dgm:pt>
    <dgm:pt modelId="{1B7B10BE-B18B-4AE5-A958-FE53A138F198}">
      <dgm:prSet custT="1"/>
      <dgm:spPr/>
      <dgm:t>
        <a:bodyPr/>
        <a:lstStyle/>
        <a:p>
          <a:r>
            <a:rPr lang="en-US" sz="1400" dirty="0"/>
            <a:t>Load the data</a:t>
          </a:r>
          <a:endParaRPr lang="en-GB" sz="1400" dirty="0"/>
        </a:p>
      </dgm:t>
    </dgm:pt>
    <dgm:pt modelId="{4A2E51EA-B6CD-4FA7-ABE9-378436B6E11F}" type="parTrans" cxnId="{8E706FBD-3BEB-477F-B64D-2225E6FA0EF3}">
      <dgm:prSet/>
      <dgm:spPr/>
      <dgm:t>
        <a:bodyPr/>
        <a:lstStyle/>
        <a:p>
          <a:endParaRPr lang="en-GB"/>
        </a:p>
      </dgm:t>
    </dgm:pt>
    <dgm:pt modelId="{46A5BF34-861E-47D2-ACF2-AF395058AE6D}" type="sibTrans" cxnId="{8E706FBD-3BEB-477F-B64D-2225E6FA0EF3}">
      <dgm:prSet/>
      <dgm:spPr/>
      <dgm:t>
        <a:bodyPr/>
        <a:lstStyle/>
        <a:p>
          <a:endParaRPr lang="en-GB"/>
        </a:p>
      </dgm:t>
    </dgm:pt>
    <dgm:pt modelId="{FAAA8240-F195-44F2-9AF4-C1CFE42B00AB}">
      <dgm:prSet custT="1"/>
      <dgm:spPr/>
      <dgm:t>
        <a:bodyPr/>
        <a:lstStyle/>
        <a:p>
          <a:r>
            <a:rPr lang="en-US" sz="1400" dirty="0"/>
            <a:t>Standardize (transform) the data</a:t>
          </a:r>
          <a:endParaRPr lang="en-GB" sz="1400" dirty="0"/>
        </a:p>
      </dgm:t>
    </dgm:pt>
    <dgm:pt modelId="{D3D4A79C-06B5-4D4A-903B-54D01E61F932}" type="parTrans" cxnId="{D4A780CF-96F4-400F-9254-93183CED0E98}">
      <dgm:prSet/>
      <dgm:spPr/>
      <dgm:t>
        <a:bodyPr/>
        <a:lstStyle/>
        <a:p>
          <a:endParaRPr lang="en-GB"/>
        </a:p>
      </dgm:t>
    </dgm:pt>
    <dgm:pt modelId="{66DF8222-ECEE-489D-96EA-92B6A3151ECB}" type="sibTrans" cxnId="{D4A780CF-96F4-400F-9254-93183CED0E98}">
      <dgm:prSet/>
      <dgm:spPr/>
      <dgm:t>
        <a:bodyPr/>
        <a:lstStyle/>
        <a:p>
          <a:endParaRPr lang="en-GB"/>
        </a:p>
      </dgm:t>
    </dgm:pt>
    <dgm:pt modelId="{7AC92EC8-745C-4253-8349-03B908298BFB}">
      <dgm:prSet custT="1"/>
      <dgm:spPr/>
      <dgm:t>
        <a:bodyPr/>
        <a:lstStyle/>
        <a:p>
          <a:r>
            <a:rPr lang="en-US" sz="1400" dirty="0"/>
            <a:t>Split the data into a training and testing set</a:t>
          </a:r>
          <a:endParaRPr lang="en-GB" sz="1400" dirty="0"/>
        </a:p>
      </dgm:t>
    </dgm:pt>
    <dgm:pt modelId="{4D0BF263-931F-48A8-951F-0EFCED34277D}" type="parTrans" cxnId="{9CB09738-F4EA-4EAA-B9A7-51C60B190D77}">
      <dgm:prSet/>
      <dgm:spPr/>
      <dgm:t>
        <a:bodyPr/>
        <a:lstStyle/>
        <a:p>
          <a:endParaRPr lang="en-GB"/>
        </a:p>
      </dgm:t>
    </dgm:pt>
    <dgm:pt modelId="{8700D945-F3FA-4063-B2D6-E5A5EB28C8B3}" type="sibTrans" cxnId="{9CB09738-F4EA-4EAA-B9A7-51C60B190D77}">
      <dgm:prSet/>
      <dgm:spPr/>
      <dgm:t>
        <a:bodyPr/>
        <a:lstStyle/>
        <a:p>
          <a:endParaRPr lang="en-GB"/>
        </a:p>
      </dgm:t>
    </dgm:pt>
    <dgm:pt modelId="{F3F732FF-D819-439C-8065-47242C4A3B9C}">
      <dgm:prSet custT="1"/>
      <dgm:spPr/>
      <dgm:t>
        <a:bodyPr/>
        <a:lstStyle/>
        <a:p>
          <a:r>
            <a:rPr lang="en-US" sz="1400" dirty="0"/>
            <a:t>Create logistic regression object and set parameters</a:t>
          </a:r>
          <a:endParaRPr lang="en-GB" sz="1400" dirty="0"/>
        </a:p>
      </dgm:t>
    </dgm:pt>
    <dgm:pt modelId="{F192D92A-D12A-46EF-96A3-3E2BB2F8C70A}" type="parTrans" cxnId="{A42CB9D2-68E0-475F-99E2-61A5BFDFA5CB}">
      <dgm:prSet/>
      <dgm:spPr/>
      <dgm:t>
        <a:bodyPr/>
        <a:lstStyle/>
        <a:p>
          <a:endParaRPr lang="en-GB"/>
        </a:p>
      </dgm:t>
    </dgm:pt>
    <dgm:pt modelId="{03E63162-E2DC-4B34-839D-1016A463599E}" type="sibTrans" cxnId="{A42CB9D2-68E0-475F-99E2-61A5BFDFA5CB}">
      <dgm:prSet/>
      <dgm:spPr/>
      <dgm:t>
        <a:bodyPr/>
        <a:lstStyle/>
        <a:p>
          <a:endParaRPr lang="en-GB"/>
        </a:p>
      </dgm:t>
    </dgm:pt>
    <dgm:pt modelId="{EECBE3B8-F12A-4A2F-A7C4-3568FF1FDDF7}">
      <dgm:prSet custT="1"/>
      <dgm:spPr/>
      <dgm:t>
        <a:bodyPr/>
        <a:lstStyle/>
        <a:p>
          <a:r>
            <a:rPr lang="en-US" sz="1400" dirty="0"/>
            <a:t>Train the data set</a:t>
          </a:r>
          <a:endParaRPr lang="en-GB" sz="1400" dirty="0"/>
        </a:p>
      </dgm:t>
    </dgm:pt>
    <dgm:pt modelId="{8DA7F62F-79B2-40F0-B785-DA4D1A954BCC}" type="parTrans" cxnId="{C4953685-9C17-4440-815F-E91AF94BEC2A}">
      <dgm:prSet/>
      <dgm:spPr/>
      <dgm:t>
        <a:bodyPr/>
        <a:lstStyle/>
        <a:p>
          <a:endParaRPr lang="en-GB"/>
        </a:p>
      </dgm:t>
    </dgm:pt>
    <dgm:pt modelId="{39C8DD6C-5D65-4F35-B527-5C240F634654}" type="sibTrans" cxnId="{C4953685-9C17-4440-815F-E91AF94BEC2A}">
      <dgm:prSet/>
      <dgm:spPr/>
      <dgm:t>
        <a:bodyPr/>
        <a:lstStyle/>
        <a:p>
          <a:endParaRPr lang="en-GB"/>
        </a:p>
      </dgm:t>
    </dgm:pt>
    <dgm:pt modelId="{8C43306A-BD04-4D4D-8E4D-8E6E12C1E192}">
      <dgm:prSet custT="1"/>
      <dgm:spPr/>
      <dgm:t>
        <a:bodyPr/>
        <a:lstStyle/>
        <a:p>
          <a:r>
            <a:rPr lang="en-US" sz="1800"/>
            <a:t>Evaluating model</a:t>
          </a:r>
          <a:endParaRPr lang="en-GB" sz="1800"/>
        </a:p>
      </dgm:t>
    </dgm:pt>
    <dgm:pt modelId="{0A175986-0BC4-4A79-B2F7-D708D3E270AB}" type="parTrans" cxnId="{B61ECD16-479C-48BF-9208-B529BFA05AC3}">
      <dgm:prSet/>
      <dgm:spPr/>
      <dgm:t>
        <a:bodyPr/>
        <a:lstStyle/>
        <a:p>
          <a:endParaRPr lang="en-GB"/>
        </a:p>
      </dgm:t>
    </dgm:pt>
    <dgm:pt modelId="{B3842562-A4DC-4EFC-AEFE-A9A21764D752}" type="sibTrans" cxnId="{B61ECD16-479C-48BF-9208-B529BFA05AC3}">
      <dgm:prSet/>
      <dgm:spPr/>
      <dgm:t>
        <a:bodyPr/>
        <a:lstStyle/>
        <a:p>
          <a:endParaRPr lang="en-GB"/>
        </a:p>
      </dgm:t>
    </dgm:pt>
    <dgm:pt modelId="{87BEA344-74AB-4682-B9A3-87F48EB227E9}">
      <dgm:prSet custT="1"/>
      <dgm:spPr/>
      <dgm:t>
        <a:bodyPr/>
        <a:lstStyle/>
        <a:p>
          <a:r>
            <a:rPr lang="en-US" sz="1400" dirty="0"/>
            <a:t>Evaluate the accuracy of the model</a:t>
          </a:r>
          <a:endParaRPr lang="en-GB" sz="1400" dirty="0"/>
        </a:p>
      </dgm:t>
    </dgm:pt>
    <dgm:pt modelId="{46C0221A-06DD-4F64-AF88-5DDD2A7BE455}" type="parTrans" cxnId="{159D6747-D835-43A4-80F1-73D3356AE879}">
      <dgm:prSet/>
      <dgm:spPr/>
      <dgm:t>
        <a:bodyPr/>
        <a:lstStyle/>
        <a:p>
          <a:endParaRPr lang="en-GB"/>
        </a:p>
      </dgm:t>
    </dgm:pt>
    <dgm:pt modelId="{AECF8810-36E1-438E-986B-908FDFC2EB68}" type="sibTrans" cxnId="{159D6747-D835-43A4-80F1-73D3356AE879}">
      <dgm:prSet/>
      <dgm:spPr/>
      <dgm:t>
        <a:bodyPr/>
        <a:lstStyle/>
        <a:p>
          <a:endParaRPr lang="en-GB"/>
        </a:p>
      </dgm:t>
    </dgm:pt>
    <dgm:pt modelId="{0864F873-6200-474D-B84C-2F44C27B046A}">
      <dgm:prSet custT="1"/>
      <dgm:spPr/>
      <dgm:t>
        <a:bodyPr/>
        <a:lstStyle/>
        <a:p>
          <a:r>
            <a:rPr lang="en-US" sz="1400" dirty="0"/>
            <a:t>Set specific hyperparameters for each algorithm</a:t>
          </a:r>
          <a:endParaRPr lang="en-GB" sz="1400" dirty="0"/>
        </a:p>
      </dgm:t>
    </dgm:pt>
    <dgm:pt modelId="{6611A0D0-757A-423F-B313-FAEAD2DA8CDB}" type="parTrans" cxnId="{E2DAD000-4E6A-4C59-A440-7E02E4569516}">
      <dgm:prSet/>
      <dgm:spPr/>
      <dgm:t>
        <a:bodyPr/>
        <a:lstStyle/>
        <a:p>
          <a:endParaRPr lang="en-GB"/>
        </a:p>
      </dgm:t>
    </dgm:pt>
    <dgm:pt modelId="{D88F9B64-28F6-4044-92F8-EACAB7DF9265}" type="sibTrans" cxnId="{E2DAD000-4E6A-4C59-A440-7E02E4569516}">
      <dgm:prSet/>
      <dgm:spPr/>
      <dgm:t>
        <a:bodyPr/>
        <a:lstStyle/>
        <a:p>
          <a:endParaRPr lang="en-GB"/>
        </a:p>
      </dgm:t>
    </dgm:pt>
    <dgm:pt modelId="{69E9F540-35C2-4A82-89D8-B60F1626BACC}">
      <dgm:prSet custT="1"/>
      <dgm:spPr/>
      <dgm:t>
        <a:bodyPr/>
        <a:lstStyle/>
        <a:p>
          <a:r>
            <a:rPr lang="en-US" sz="1400" dirty="0"/>
            <a:t>Plot a confusion matrix</a:t>
          </a:r>
          <a:endParaRPr lang="en-GB" sz="1400" dirty="0"/>
        </a:p>
      </dgm:t>
    </dgm:pt>
    <dgm:pt modelId="{BAF5CBBB-C353-40B4-9DC7-60F2C60087F3}" type="parTrans" cxnId="{4D8564DB-9B0B-4DF5-B709-D16C923D796D}">
      <dgm:prSet/>
      <dgm:spPr/>
      <dgm:t>
        <a:bodyPr/>
        <a:lstStyle/>
        <a:p>
          <a:endParaRPr lang="en-GB"/>
        </a:p>
      </dgm:t>
    </dgm:pt>
    <dgm:pt modelId="{92C3D53D-E017-4690-BB12-789CFD981DDE}" type="sibTrans" cxnId="{4D8564DB-9B0B-4DF5-B709-D16C923D796D}">
      <dgm:prSet/>
      <dgm:spPr/>
      <dgm:t>
        <a:bodyPr/>
        <a:lstStyle/>
        <a:p>
          <a:endParaRPr lang="en-GB"/>
        </a:p>
      </dgm:t>
    </dgm:pt>
    <dgm:pt modelId="{F14BE419-8355-434D-A17F-F97D75275D2C}">
      <dgm:prSet custT="1"/>
      <dgm:spPr/>
      <dgm:t>
        <a:bodyPr/>
        <a:lstStyle/>
        <a:p>
          <a:r>
            <a:rPr lang="en-US" sz="1800"/>
            <a:t>Improving model</a:t>
          </a:r>
          <a:endParaRPr lang="en-GB" sz="1800"/>
        </a:p>
      </dgm:t>
    </dgm:pt>
    <dgm:pt modelId="{04CD4A04-7463-4F69-B678-B2E1A4800731}" type="parTrans" cxnId="{C06EE7DB-81A6-4EAC-95A2-7A0F68F2BEF2}">
      <dgm:prSet/>
      <dgm:spPr/>
      <dgm:t>
        <a:bodyPr/>
        <a:lstStyle/>
        <a:p>
          <a:endParaRPr lang="en-GB"/>
        </a:p>
      </dgm:t>
    </dgm:pt>
    <dgm:pt modelId="{F7274540-558F-4C8D-B7E7-2EF4F339BA35}" type="sibTrans" cxnId="{C06EE7DB-81A6-4EAC-95A2-7A0F68F2BEF2}">
      <dgm:prSet/>
      <dgm:spPr/>
      <dgm:t>
        <a:bodyPr/>
        <a:lstStyle/>
        <a:p>
          <a:endParaRPr lang="en-GB"/>
        </a:p>
      </dgm:t>
    </dgm:pt>
    <dgm:pt modelId="{03C2BF97-F8D0-482B-AB22-4F1F52EC70FC}">
      <dgm:prSet custT="1"/>
      <dgm:spPr/>
      <dgm:t>
        <a:bodyPr/>
        <a:lstStyle/>
        <a:p>
          <a:r>
            <a:rPr lang="en-US" sz="1400" dirty="0"/>
            <a:t>Constant tweaking of algorithm</a:t>
          </a:r>
          <a:endParaRPr lang="en-GB" sz="1400" dirty="0"/>
        </a:p>
      </dgm:t>
    </dgm:pt>
    <dgm:pt modelId="{8F700541-8C8B-4278-9B07-70EF3DC3B018}" type="parTrans" cxnId="{F45FE5D3-4BFE-4CE0-B187-204909C67508}">
      <dgm:prSet/>
      <dgm:spPr/>
      <dgm:t>
        <a:bodyPr/>
        <a:lstStyle/>
        <a:p>
          <a:endParaRPr lang="en-GB"/>
        </a:p>
      </dgm:t>
    </dgm:pt>
    <dgm:pt modelId="{98DE9A9C-DED1-4DA2-87A6-4BA7AC132C62}" type="sibTrans" cxnId="{F45FE5D3-4BFE-4CE0-B187-204909C67508}">
      <dgm:prSet/>
      <dgm:spPr/>
      <dgm:t>
        <a:bodyPr/>
        <a:lstStyle/>
        <a:p>
          <a:endParaRPr lang="en-GB"/>
        </a:p>
      </dgm:t>
    </dgm:pt>
    <dgm:pt modelId="{BF3B8FC6-1C75-40E6-AB19-34A0C8603CC4}">
      <dgm:prSet custT="1"/>
      <dgm:spPr/>
      <dgm:t>
        <a:bodyPr/>
        <a:lstStyle/>
        <a:p>
          <a:r>
            <a:rPr lang="en-US" sz="1400" dirty="0"/>
            <a:t>Continuous improvement</a:t>
          </a:r>
          <a:endParaRPr lang="en-GB" sz="1400" dirty="0"/>
        </a:p>
      </dgm:t>
    </dgm:pt>
    <dgm:pt modelId="{2AA51D6D-E514-430E-9B06-8C440F14B813}" type="parTrans" cxnId="{F8F4F242-FE11-424E-ADFC-8F3075498C69}">
      <dgm:prSet/>
      <dgm:spPr/>
      <dgm:t>
        <a:bodyPr/>
        <a:lstStyle/>
        <a:p>
          <a:endParaRPr lang="en-GB"/>
        </a:p>
      </dgm:t>
    </dgm:pt>
    <dgm:pt modelId="{A744FC94-D49E-4D7C-A438-D1847932D77C}" type="sibTrans" cxnId="{F8F4F242-FE11-424E-ADFC-8F3075498C69}">
      <dgm:prSet/>
      <dgm:spPr/>
      <dgm:t>
        <a:bodyPr/>
        <a:lstStyle/>
        <a:p>
          <a:endParaRPr lang="en-GB"/>
        </a:p>
      </dgm:t>
    </dgm:pt>
    <dgm:pt modelId="{F82F71E8-C701-4CEF-B03A-598BA8E1285A}">
      <dgm:prSet custT="1"/>
      <dgm:spPr/>
      <dgm:t>
        <a:bodyPr/>
        <a:lstStyle/>
        <a:p>
          <a:r>
            <a:rPr lang="en-US" sz="1800"/>
            <a:t>Finding the best performing classification model</a:t>
          </a:r>
          <a:endParaRPr lang="en-GB" sz="1800"/>
        </a:p>
      </dgm:t>
    </dgm:pt>
    <dgm:pt modelId="{AD20E251-0D40-4E97-9FBE-5A28EBD53C0D}" type="parTrans" cxnId="{BD3E8C9B-0F00-42E1-8F64-96157F226922}">
      <dgm:prSet/>
      <dgm:spPr/>
      <dgm:t>
        <a:bodyPr/>
        <a:lstStyle/>
        <a:p>
          <a:endParaRPr lang="en-GB"/>
        </a:p>
      </dgm:t>
    </dgm:pt>
    <dgm:pt modelId="{282D1FDA-C44E-4F88-8E69-2B03B47C656B}" type="sibTrans" cxnId="{BD3E8C9B-0F00-42E1-8F64-96157F226922}">
      <dgm:prSet/>
      <dgm:spPr/>
      <dgm:t>
        <a:bodyPr/>
        <a:lstStyle/>
        <a:p>
          <a:endParaRPr lang="en-GB"/>
        </a:p>
      </dgm:t>
    </dgm:pt>
    <dgm:pt modelId="{1AE370BD-283B-4B94-8F4A-3B40EF29AF60}">
      <dgm:prSet custT="1"/>
      <dgm:spPr/>
      <dgm:t>
        <a:bodyPr/>
        <a:lstStyle/>
        <a:p>
          <a:r>
            <a:rPr lang="en-US" sz="1400" dirty="0"/>
            <a:t>The model that results in the highest accuracy is the best performing model</a:t>
          </a:r>
          <a:endParaRPr lang="en-GB" sz="1400" dirty="0"/>
        </a:p>
      </dgm:t>
    </dgm:pt>
    <dgm:pt modelId="{F664D55C-426A-4849-9198-C08636381C9E}" type="parTrans" cxnId="{F75DBE58-7FF9-4621-B32C-EB0ED9351781}">
      <dgm:prSet/>
      <dgm:spPr/>
      <dgm:t>
        <a:bodyPr/>
        <a:lstStyle/>
        <a:p>
          <a:endParaRPr lang="en-GB"/>
        </a:p>
      </dgm:t>
    </dgm:pt>
    <dgm:pt modelId="{1DA0E6BF-CC52-4208-82E2-533C93255FE6}" type="sibTrans" cxnId="{F75DBE58-7FF9-4621-B32C-EB0ED9351781}">
      <dgm:prSet/>
      <dgm:spPr/>
      <dgm:t>
        <a:bodyPr/>
        <a:lstStyle/>
        <a:p>
          <a:endParaRPr lang="en-GB"/>
        </a:p>
      </dgm:t>
    </dgm:pt>
    <dgm:pt modelId="{0202C838-43C9-43A6-8915-C02DF1E0B059}" type="pres">
      <dgm:prSet presAssocID="{3CDB4EB6-FF6F-4F76-A687-165D64EFDDFF}" presName="Name0" presStyleCnt="0">
        <dgm:presLayoutVars>
          <dgm:dir/>
          <dgm:animLvl val="lvl"/>
          <dgm:resizeHandles val="exact"/>
        </dgm:presLayoutVars>
      </dgm:prSet>
      <dgm:spPr/>
    </dgm:pt>
    <dgm:pt modelId="{18BBE685-017F-4DFB-9B6C-D3D845AEA869}" type="pres">
      <dgm:prSet presAssocID="{5EEA319A-0EB8-47A1-A433-5EF158BF197F}" presName="linNode" presStyleCnt="0"/>
      <dgm:spPr/>
    </dgm:pt>
    <dgm:pt modelId="{4B85B37B-2390-4A96-9427-C6F2CEBF88B7}" type="pres">
      <dgm:prSet presAssocID="{5EEA319A-0EB8-47A1-A433-5EF158BF197F}" presName="parentText" presStyleLbl="node1" presStyleIdx="0" presStyleCnt="4" custScaleX="91513" custScaleY="54341">
        <dgm:presLayoutVars>
          <dgm:chMax val="1"/>
          <dgm:bulletEnabled val="1"/>
        </dgm:presLayoutVars>
      </dgm:prSet>
      <dgm:spPr/>
    </dgm:pt>
    <dgm:pt modelId="{B5E6D445-2258-4830-A13B-F8CCF10A3EB5}" type="pres">
      <dgm:prSet presAssocID="{5EEA319A-0EB8-47A1-A433-5EF158BF197F}" presName="descendantText" presStyleLbl="alignAccFollowNode1" presStyleIdx="0" presStyleCnt="4">
        <dgm:presLayoutVars>
          <dgm:bulletEnabled val="1"/>
        </dgm:presLayoutVars>
      </dgm:prSet>
      <dgm:spPr/>
    </dgm:pt>
    <dgm:pt modelId="{D12407FD-8BDE-452E-82C0-6C9BA2DC2A9F}" type="pres">
      <dgm:prSet presAssocID="{CE07AEEC-54B5-4852-9134-12064AE28173}" presName="sp" presStyleCnt="0"/>
      <dgm:spPr/>
    </dgm:pt>
    <dgm:pt modelId="{21BD9187-1779-4FB1-8EF5-E359102D2162}" type="pres">
      <dgm:prSet presAssocID="{8C43306A-BD04-4D4D-8E4D-8E6E12C1E192}" presName="linNode" presStyleCnt="0"/>
      <dgm:spPr/>
    </dgm:pt>
    <dgm:pt modelId="{440F38B2-9197-4FD4-88F9-DBC94B7CC810}" type="pres">
      <dgm:prSet presAssocID="{8C43306A-BD04-4D4D-8E4D-8E6E12C1E192}" presName="parentText" presStyleLbl="node1" presStyleIdx="1" presStyleCnt="4" custScaleX="91513" custScaleY="54341">
        <dgm:presLayoutVars>
          <dgm:chMax val="1"/>
          <dgm:bulletEnabled val="1"/>
        </dgm:presLayoutVars>
      </dgm:prSet>
      <dgm:spPr/>
    </dgm:pt>
    <dgm:pt modelId="{8AE727B9-E17B-4C87-9493-F745341F7530}" type="pres">
      <dgm:prSet presAssocID="{8C43306A-BD04-4D4D-8E4D-8E6E12C1E192}" presName="descendantText" presStyleLbl="alignAccFollowNode1" presStyleIdx="1" presStyleCnt="4">
        <dgm:presLayoutVars>
          <dgm:bulletEnabled val="1"/>
        </dgm:presLayoutVars>
      </dgm:prSet>
      <dgm:spPr/>
    </dgm:pt>
    <dgm:pt modelId="{BEF51C89-49E8-4125-B07F-62B51766C603}" type="pres">
      <dgm:prSet presAssocID="{B3842562-A4DC-4EFC-AEFE-A9A21764D752}" presName="sp" presStyleCnt="0"/>
      <dgm:spPr/>
    </dgm:pt>
    <dgm:pt modelId="{F79D394B-5062-4B38-9EA9-F1F2EF00AEA6}" type="pres">
      <dgm:prSet presAssocID="{F14BE419-8355-434D-A17F-F97D75275D2C}" presName="linNode" presStyleCnt="0"/>
      <dgm:spPr/>
    </dgm:pt>
    <dgm:pt modelId="{3165BD8F-1F45-449D-8583-1E78ABE567EE}" type="pres">
      <dgm:prSet presAssocID="{F14BE419-8355-434D-A17F-F97D75275D2C}" presName="parentText" presStyleLbl="node1" presStyleIdx="2" presStyleCnt="4" custScaleX="91513" custScaleY="54341">
        <dgm:presLayoutVars>
          <dgm:chMax val="1"/>
          <dgm:bulletEnabled val="1"/>
        </dgm:presLayoutVars>
      </dgm:prSet>
      <dgm:spPr/>
    </dgm:pt>
    <dgm:pt modelId="{A5CB6F09-055E-4613-9969-FE241FEE089E}" type="pres">
      <dgm:prSet presAssocID="{F14BE419-8355-434D-A17F-F97D75275D2C}" presName="descendantText" presStyleLbl="alignAccFollowNode1" presStyleIdx="2" presStyleCnt="4">
        <dgm:presLayoutVars>
          <dgm:bulletEnabled val="1"/>
        </dgm:presLayoutVars>
      </dgm:prSet>
      <dgm:spPr/>
    </dgm:pt>
    <dgm:pt modelId="{E05CED31-7516-4603-9705-B47BE962906E}" type="pres">
      <dgm:prSet presAssocID="{F7274540-558F-4C8D-B7E7-2EF4F339BA35}" presName="sp" presStyleCnt="0"/>
      <dgm:spPr/>
    </dgm:pt>
    <dgm:pt modelId="{3F35EDCA-149D-4FE0-80AB-FBD3A4DC389C}" type="pres">
      <dgm:prSet presAssocID="{F82F71E8-C701-4CEF-B03A-598BA8E1285A}" presName="linNode" presStyleCnt="0"/>
      <dgm:spPr/>
    </dgm:pt>
    <dgm:pt modelId="{83BF9DE8-AC73-49B7-9BB2-62B7911330C9}" type="pres">
      <dgm:prSet presAssocID="{F82F71E8-C701-4CEF-B03A-598BA8E1285A}" presName="parentText" presStyleLbl="node1" presStyleIdx="3" presStyleCnt="4" custScaleX="91513" custScaleY="54341">
        <dgm:presLayoutVars>
          <dgm:chMax val="1"/>
          <dgm:bulletEnabled val="1"/>
        </dgm:presLayoutVars>
      </dgm:prSet>
      <dgm:spPr/>
    </dgm:pt>
    <dgm:pt modelId="{C24ED911-8B19-474E-BD6F-F4DF5ADFD6B8}" type="pres">
      <dgm:prSet presAssocID="{F82F71E8-C701-4CEF-B03A-598BA8E1285A}" presName="descendantText" presStyleLbl="alignAccFollowNode1" presStyleIdx="3" presStyleCnt="4">
        <dgm:presLayoutVars>
          <dgm:bulletEnabled val="1"/>
        </dgm:presLayoutVars>
      </dgm:prSet>
      <dgm:spPr/>
    </dgm:pt>
  </dgm:ptLst>
  <dgm:cxnLst>
    <dgm:cxn modelId="{E2DAD000-4E6A-4C59-A440-7E02E4569516}" srcId="{8C43306A-BD04-4D4D-8E4D-8E6E12C1E192}" destId="{0864F873-6200-474D-B84C-2F44C27B046A}" srcOrd="1" destOrd="0" parTransId="{6611A0D0-757A-423F-B313-FAEAD2DA8CDB}" sibTransId="{D88F9B64-28F6-4044-92F8-EACAB7DF9265}"/>
    <dgm:cxn modelId="{1138180A-CE9A-4582-8EA4-1FC5E9F4E330}" type="presOf" srcId="{F3F732FF-D819-439C-8065-47242C4A3B9C}" destId="{B5E6D445-2258-4830-A13B-F8CCF10A3EB5}" srcOrd="0" destOrd="3" presId="urn:microsoft.com/office/officeart/2005/8/layout/vList5"/>
    <dgm:cxn modelId="{B61ECD16-479C-48BF-9208-B529BFA05AC3}" srcId="{3CDB4EB6-FF6F-4F76-A687-165D64EFDDFF}" destId="{8C43306A-BD04-4D4D-8E4D-8E6E12C1E192}" srcOrd="1" destOrd="0" parTransId="{0A175986-0BC4-4A79-B2F7-D708D3E270AB}" sibTransId="{B3842562-A4DC-4EFC-AEFE-A9A21764D752}"/>
    <dgm:cxn modelId="{49781019-8E25-47C8-A4FB-5FB90148DDA3}" srcId="{3CDB4EB6-FF6F-4F76-A687-165D64EFDDFF}" destId="{5EEA319A-0EB8-47A1-A433-5EF158BF197F}" srcOrd="0" destOrd="0" parTransId="{2DE87AB1-B3AE-4B6A-8F33-C81C35FCBFF3}" sibTransId="{CE07AEEC-54B5-4852-9134-12064AE28173}"/>
    <dgm:cxn modelId="{06E0AA23-93FC-4ECD-A635-9EB675B187CD}" type="presOf" srcId="{1B7B10BE-B18B-4AE5-A958-FE53A138F198}" destId="{B5E6D445-2258-4830-A13B-F8CCF10A3EB5}" srcOrd="0" destOrd="0" presId="urn:microsoft.com/office/officeart/2005/8/layout/vList5"/>
    <dgm:cxn modelId="{9CB09738-F4EA-4EAA-B9A7-51C60B190D77}" srcId="{5EEA319A-0EB8-47A1-A433-5EF158BF197F}" destId="{7AC92EC8-745C-4253-8349-03B908298BFB}" srcOrd="2" destOrd="0" parTransId="{4D0BF263-931F-48A8-951F-0EFCED34277D}" sibTransId="{8700D945-F3FA-4063-B2D6-E5A5EB28C8B3}"/>
    <dgm:cxn modelId="{8997A85E-EAA8-4279-B78A-7EA4B257993B}" type="presOf" srcId="{3CDB4EB6-FF6F-4F76-A687-165D64EFDDFF}" destId="{0202C838-43C9-43A6-8915-C02DF1E0B059}" srcOrd="0" destOrd="0" presId="urn:microsoft.com/office/officeart/2005/8/layout/vList5"/>
    <dgm:cxn modelId="{F8F4F242-FE11-424E-ADFC-8F3075498C69}" srcId="{F14BE419-8355-434D-A17F-F97D75275D2C}" destId="{BF3B8FC6-1C75-40E6-AB19-34A0C8603CC4}" srcOrd="1" destOrd="0" parTransId="{2AA51D6D-E514-430E-9B06-8C440F14B813}" sibTransId="{A744FC94-D49E-4D7C-A438-D1847932D77C}"/>
    <dgm:cxn modelId="{4D4F3F64-78D9-49D3-BF74-848E9B8A1631}" type="presOf" srcId="{87BEA344-74AB-4682-B9A3-87F48EB227E9}" destId="{8AE727B9-E17B-4C87-9493-F745341F7530}" srcOrd="0" destOrd="0" presId="urn:microsoft.com/office/officeart/2005/8/layout/vList5"/>
    <dgm:cxn modelId="{159D6747-D835-43A4-80F1-73D3356AE879}" srcId="{8C43306A-BD04-4D4D-8E4D-8E6E12C1E192}" destId="{87BEA344-74AB-4682-B9A3-87F48EB227E9}" srcOrd="0" destOrd="0" parTransId="{46C0221A-06DD-4F64-AF88-5DDD2A7BE455}" sibTransId="{AECF8810-36E1-438E-986B-908FDFC2EB68}"/>
    <dgm:cxn modelId="{F75DBE58-7FF9-4621-B32C-EB0ED9351781}" srcId="{F82F71E8-C701-4CEF-B03A-598BA8E1285A}" destId="{1AE370BD-283B-4B94-8F4A-3B40EF29AF60}" srcOrd="0" destOrd="0" parTransId="{F664D55C-426A-4849-9198-C08636381C9E}" sibTransId="{1DA0E6BF-CC52-4208-82E2-533C93255FE6}"/>
    <dgm:cxn modelId="{D266907F-F359-4E59-B831-41A7943B64F5}" type="presOf" srcId="{BF3B8FC6-1C75-40E6-AB19-34A0C8603CC4}" destId="{A5CB6F09-055E-4613-9969-FE241FEE089E}" srcOrd="0" destOrd="1" presId="urn:microsoft.com/office/officeart/2005/8/layout/vList5"/>
    <dgm:cxn modelId="{C4953685-9C17-4440-815F-E91AF94BEC2A}" srcId="{5EEA319A-0EB8-47A1-A433-5EF158BF197F}" destId="{EECBE3B8-F12A-4A2F-A7C4-3568FF1FDDF7}" srcOrd="4" destOrd="0" parTransId="{8DA7F62F-79B2-40F0-B785-DA4D1A954BCC}" sibTransId="{39C8DD6C-5D65-4F35-B527-5C240F634654}"/>
    <dgm:cxn modelId="{BD3E8C9B-0F00-42E1-8F64-96157F226922}" srcId="{3CDB4EB6-FF6F-4F76-A687-165D64EFDDFF}" destId="{F82F71E8-C701-4CEF-B03A-598BA8E1285A}" srcOrd="3" destOrd="0" parTransId="{AD20E251-0D40-4E97-9FBE-5A28EBD53C0D}" sibTransId="{282D1FDA-C44E-4F88-8E69-2B03B47C656B}"/>
    <dgm:cxn modelId="{6CA65BA3-CF0F-4048-91C8-CCE4C66F7965}" type="presOf" srcId="{8C43306A-BD04-4D4D-8E4D-8E6E12C1E192}" destId="{440F38B2-9197-4FD4-88F9-DBC94B7CC810}" srcOrd="0" destOrd="0" presId="urn:microsoft.com/office/officeart/2005/8/layout/vList5"/>
    <dgm:cxn modelId="{A51B6CA3-0A96-448A-B9B8-5398F9F5B64E}" type="presOf" srcId="{69E9F540-35C2-4A82-89D8-B60F1626BACC}" destId="{8AE727B9-E17B-4C87-9493-F745341F7530}" srcOrd="0" destOrd="2" presId="urn:microsoft.com/office/officeart/2005/8/layout/vList5"/>
    <dgm:cxn modelId="{54B182AB-ABAC-49EB-BFBA-98EB5D9CBCBF}" type="presOf" srcId="{03C2BF97-F8D0-482B-AB22-4F1F52EC70FC}" destId="{A5CB6F09-055E-4613-9969-FE241FEE089E}" srcOrd="0" destOrd="0" presId="urn:microsoft.com/office/officeart/2005/8/layout/vList5"/>
    <dgm:cxn modelId="{D3124DB8-9539-406D-B457-BB8418E48364}" type="presOf" srcId="{F82F71E8-C701-4CEF-B03A-598BA8E1285A}" destId="{83BF9DE8-AC73-49B7-9BB2-62B7911330C9}" srcOrd="0" destOrd="0" presId="urn:microsoft.com/office/officeart/2005/8/layout/vList5"/>
    <dgm:cxn modelId="{BE0FF9B8-7869-41F6-8F12-3748884CB0A4}" type="presOf" srcId="{F14BE419-8355-434D-A17F-F97D75275D2C}" destId="{3165BD8F-1F45-449D-8583-1E78ABE567EE}" srcOrd="0" destOrd="0" presId="urn:microsoft.com/office/officeart/2005/8/layout/vList5"/>
    <dgm:cxn modelId="{8E706FBD-3BEB-477F-B64D-2225E6FA0EF3}" srcId="{5EEA319A-0EB8-47A1-A433-5EF158BF197F}" destId="{1B7B10BE-B18B-4AE5-A958-FE53A138F198}" srcOrd="0" destOrd="0" parTransId="{4A2E51EA-B6CD-4FA7-ABE9-378436B6E11F}" sibTransId="{46A5BF34-861E-47D2-ACF2-AF395058AE6D}"/>
    <dgm:cxn modelId="{5FC842BE-CEE8-4D83-AF99-6D61721BAF5D}" type="presOf" srcId="{7AC92EC8-745C-4253-8349-03B908298BFB}" destId="{B5E6D445-2258-4830-A13B-F8CCF10A3EB5}" srcOrd="0" destOrd="2" presId="urn:microsoft.com/office/officeart/2005/8/layout/vList5"/>
    <dgm:cxn modelId="{B6FC2ACD-079B-4E1C-ADF4-B86C35ABA364}" type="presOf" srcId="{0864F873-6200-474D-B84C-2F44C27B046A}" destId="{8AE727B9-E17B-4C87-9493-F745341F7530}" srcOrd="0" destOrd="1" presId="urn:microsoft.com/office/officeart/2005/8/layout/vList5"/>
    <dgm:cxn modelId="{B1CA87CE-6570-47B1-9D96-1A72E8BD7841}" type="presOf" srcId="{EECBE3B8-F12A-4A2F-A7C4-3568FF1FDDF7}" destId="{B5E6D445-2258-4830-A13B-F8CCF10A3EB5}" srcOrd="0" destOrd="4" presId="urn:microsoft.com/office/officeart/2005/8/layout/vList5"/>
    <dgm:cxn modelId="{D4A780CF-96F4-400F-9254-93183CED0E98}" srcId="{5EEA319A-0EB8-47A1-A433-5EF158BF197F}" destId="{FAAA8240-F195-44F2-9AF4-C1CFE42B00AB}" srcOrd="1" destOrd="0" parTransId="{D3D4A79C-06B5-4D4A-903B-54D01E61F932}" sibTransId="{66DF8222-ECEE-489D-96EA-92B6A3151ECB}"/>
    <dgm:cxn modelId="{A42CB9D2-68E0-475F-99E2-61A5BFDFA5CB}" srcId="{5EEA319A-0EB8-47A1-A433-5EF158BF197F}" destId="{F3F732FF-D819-439C-8065-47242C4A3B9C}" srcOrd="3" destOrd="0" parTransId="{F192D92A-D12A-46EF-96A3-3E2BB2F8C70A}" sibTransId="{03E63162-E2DC-4B34-839D-1016A463599E}"/>
    <dgm:cxn modelId="{F45FE5D3-4BFE-4CE0-B187-204909C67508}" srcId="{F14BE419-8355-434D-A17F-F97D75275D2C}" destId="{03C2BF97-F8D0-482B-AB22-4F1F52EC70FC}" srcOrd="0" destOrd="0" parTransId="{8F700541-8C8B-4278-9B07-70EF3DC3B018}" sibTransId="{98DE9A9C-DED1-4DA2-87A6-4BA7AC132C62}"/>
    <dgm:cxn modelId="{4D8564DB-9B0B-4DF5-B709-D16C923D796D}" srcId="{8C43306A-BD04-4D4D-8E4D-8E6E12C1E192}" destId="{69E9F540-35C2-4A82-89D8-B60F1626BACC}" srcOrd="2" destOrd="0" parTransId="{BAF5CBBB-C353-40B4-9DC7-60F2C60087F3}" sibTransId="{92C3D53D-E017-4690-BB12-789CFD981DDE}"/>
    <dgm:cxn modelId="{524FACDB-AAB0-4552-9D8A-C5F5BCB07B43}" type="presOf" srcId="{5EEA319A-0EB8-47A1-A433-5EF158BF197F}" destId="{4B85B37B-2390-4A96-9427-C6F2CEBF88B7}" srcOrd="0" destOrd="0" presId="urn:microsoft.com/office/officeart/2005/8/layout/vList5"/>
    <dgm:cxn modelId="{C06EE7DB-81A6-4EAC-95A2-7A0F68F2BEF2}" srcId="{3CDB4EB6-FF6F-4F76-A687-165D64EFDDFF}" destId="{F14BE419-8355-434D-A17F-F97D75275D2C}" srcOrd="2" destOrd="0" parTransId="{04CD4A04-7463-4F69-B678-B2E1A4800731}" sibTransId="{F7274540-558F-4C8D-B7E7-2EF4F339BA35}"/>
    <dgm:cxn modelId="{30C884DF-4C7A-4F2E-939E-D6F0C686D4A9}" type="presOf" srcId="{1AE370BD-283B-4B94-8F4A-3B40EF29AF60}" destId="{C24ED911-8B19-474E-BD6F-F4DF5ADFD6B8}" srcOrd="0" destOrd="0" presId="urn:microsoft.com/office/officeart/2005/8/layout/vList5"/>
    <dgm:cxn modelId="{63D63BF0-3421-41C8-A5FF-0C70A9FFA40F}" type="presOf" srcId="{FAAA8240-F195-44F2-9AF4-C1CFE42B00AB}" destId="{B5E6D445-2258-4830-A13B-F8CCF10A3EB5}" srcOrd="0" destOrd="1" presId="urn:microsoft.com/office/officeart/2005/8/layout/vList5"/>
    <dgm:cxn modelId="{18D47780-652F-4D59-AD88-C38D2E7DE8DB}" type="presParOf" srcId="{0202C838-43C9-43A6-8915-C02DF1E0B059}" destId="{18BBE685-017F-4DFB-9B6C-D3D845AEA869}" srcOrd="0" destOrd="0" presId="urn:microsoft.com/office/officeart/2005/8/layout/vList5"/>
    <dgm:cxn modelId="{DA466B90-9EE7-4DC1-A34B-3F1390627C6D}" type="presParOf" srcId="{18BBE685-017F-4DFB-9B6C-D3D845AEA869}" destId="{4B85B37B-2390-4A96-9427-C6F2CEBF88B7}" srcOrd="0" destOrd="0" presId="urn:microsoft.com/office/officeart/2005/8/layout/vList5"/>
    <dgm:cxn modelId="{5C874508-5548-453C-9C9D-CA48B2DA7BCC}" type="presParOf" srcId="{18BBE685-017F-4DFB-9B6C-D3D845AEA869}" destId="{B5E6D445-2258-4830-A13B-F8CCF10A3EB5}" srcOrd="1" destOrd="0" presId="urn:microsoft.com/office/officeart/2005/8/layout/vList5"/>
    <dgm:cxn modelId="{AC78132D-2EE4-4B83-9403-E85CC2F2D08F}" type="presParOf" srcId="{0202C838-43C9-43A6-8915-C02DF1E0B059}" destId="{D12407FD-8BDE-452E-82C0-6C9BA2DC2A9F}" srcOrd="1" destOrd="0" presId="urn:microsoft.com/office/officeart/2005/8/layout/vList5"/>
    <dgm:cxn modelId="{3A3BD6DC-0EC4-4012-BC68-E39D70AFF4CE}" type="presParOf" srcId="{0202C838-43C9-43A6-8915-C02DF1E0B059}" destId="{21BD9187-1779-4FB1-8EF5-E359102D2162}" srcOrd="2" destOrd="0" presId="urn:microsoft.com/office/officeart/2005/8/layout/vList5"/>
    <dgm:cxn modelId="{C8A01B80-E17B-4DCF-BE9C-9E417B221F8E}" type="presParOf" srcId="{21BD9187-1779-4FB1-8EF5-E359102D2162}" destId="{440F38B2-9197-4FD4-88F9-DBC94B7CC810}" srcOrd="0" destOrd="0" presId="urn:microsoft.com/office/officeart/2005/8/layout/vList5"/>
    <dgm:cxn modelId="{352C5576-D225-4C0A-BD68-41856894599F}" type="presParOf" srcId="{21BD9187-1779-4FB1-8EF5-E359102D2162}" destId="{8AE727B9-E17B-4C87-9493-F745341F7530}" srcOrd="1" destOrd="0" presId="urn:microsoft.com/office/officeart/2005/8/layout/vList5"/>
    <dgm:cxn modelId="{FC09AA43-F745-4CE8-A069-36B088A94690}" type="presParOf" srcId="{0202C838-43C9-43A6-8915-C02DF1E0B059}" destId="{BEF51C89-49E8-4125-B07F-62B51766C603}" srcOrd="3" destOrd="0" presId="urn:microsoft.com/office/officeart/2005/8/layout/vList5"/>
    <dgm:cxn modelId="{B232CF07-610C-4526-B010-EE752496B700}" type="presParOf" srcId="{0202C838-43C9-43A6-8915-C02DF1E0B059}" destId="{F79D394B-5062-4B38-9EA9-F1F2EF00AEA6}" srcOrd="4" destOrd="0" presId="urn:microsoft.com/office/officeart/2005/8/layout/vList5"/>
    <dgm:cxn modelId="{E47893D0-9F82-4BAB-A183-D07D6356B816}" type="presParOf" srcId="{F79D394B-5062-4B38-9EA9-F1F2EF00AEA6}" destId="{3165BD8F-1F45-449D-8583-1E78ABE567EE}" srcOrd="0" destOrd="0" presId="urn:microsoft.com/office/officeart/2005/8/layout/vList5"/>
    <dgm:cxn modelId="{6203636E-67B4-41B6-B112-33A496BE4541}" type="presParOf" srcId="{F79D394B-5062-4B38-9EA9-F1F2EF00AEA6}" destId="{A5CB6F09-055E-4613-9969-FE241FEE089E}" srcOrd="1" destOrd="0" presId="urn:microsoft.com/office/officeart/2005/8/layout/vList5"/>
    <dgm:cxn modelId="{11439B21-8AB8-45CF-9B1E-C8C0490470F7}" type="presParOf" srcId="{0202C838-43C9-43A6-8915-C02DF1E0B059}" destId="{E05CED31-7516-4603-9705-B47BE962906E}" srcOrd="5" destOrd="0" presId="urn:microsoft.com/office/officeart/2005/8/layout/vList5"/>
    <dgm:cxn modelId="{692E1B3D-4DE6-4B46-8AB4-9CAB7D6F4743}" type="presParOf" srcId="{0202C838-43C9-43A6-8915-C02DF1E0B059}" destId="{3F35EDCA-149D-4FE0-80AB-FBD3A4DC389C}" srcOrd="6" destOrd="0" presId="urn:microsoft.com/office/officeart/2005/8/layout/vList5"/>
    <dgm:cxn modelId="{13F59388-2915-4768-A432-D1F7E7DE04C3}" type="presParOf" srcId="{3F35EDCA-149D-4FE0-80AB-FBD3A4DC389C}" destId="{83BF9DE8-AC73-49B7-9BB2-62B7911330C9}" srcOrd="0" destOrd="0" presId="urn:microsoft.com/office/officeart/2005/8/layout/vList5"/>
    <dgm:cxn modelId="{2F66BF26-80F9-484E-9F31-3965C723E225}" type="presParOf" srcId="{3F35EDCA-149D-4FE0-80AB-FBD3A4DC389C}" destId="{C24ED911-8B19-474E-BD6F-F4DF5ADFD6B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2571-9F86-464B-854F-6F8A0C287B42}">
      <dsp:nvSpPr>
        <dsp:cNvPr id="0" name=""/>
        <dsp:cNvSpPr/>
      </dsp:nvSpPr>
      <dsp:spPr>
        <a:xfrm>
          <a:off x="6118" y="0"/>
          <a:ext cx="1828852" cy="7689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Use the Space X API with the link given</a:t>
          </a:r>
          <a:endParaRPr lang="en-GB" sz="1400" b="1" kern="1200" dirty="0">
            <a:solidFill>
              <a:schemeClr val="tx1"/>
            </a:solidFill>
          </a:endParaRPr>
        </a:p>
      </dsp:txBody>
      <dsp:txXfrm>
        <a:off x="28640" y="22522"/>
        <a:ext cx="1783808" cy="723903"/>
      </dsp:txXfrm>
    </dsp:sp>
    <dsp:sp modelId="{2CA1A4B8-D38A-4F08-83C7-E4ED89FFDC81}">
      <dsp:nvSpPr>
        <dsp:cNvPr id="0" name=""/>
        <dsp:cNvSpPr/>
      </dsp:nvSpPr>
      <dsp:spPr>
        <a:xfrm>
          <a:off x="2017856" y="157695"/>
          <a:ext cx="387716" cy="4535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017856" y="248406"/>
        <a:ext cx="271401" cy="272133"/>
      </dsp:txXfrm>
    </dsp:sp>
    <dsp:sp modelId="{8D55B12F-CBAA-42CB-8739-2E7F9ACB7566}">
      <dsp:nvSpPr>
        <dsp:cNvPr id="0" name=""/>
        <dsp:cNvSpPr/>
      </dsp:nvSpPr>
      <dsp:spPr>
        <a:xfrm>
          <a:off x="2566511" y="0"/>
          <a:ext cx="1828852" cy="768947"/>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Returns all the Space X data in JSON format</a:t>
          </a:r>
          <a:endParaRPr lang="en-GB" sz="1400" b="1" kern="1200" dirty="0">
            <a:solidFill>
              <a:schemeClr val="tx1"/>
            </a:solidFill>
          </a:endParaRPr>
        </a:p>
      </dsp:txBody>
      <dsp:txXfrm>
        <a:off x="2589033" y="22522"/>
        <a:ext cx="1783808" cy="723903"/>
      </dsp:txXfrm>
    </dsp:sp>
    <dsp:sp modelId="{C4664E8C-2113-4FFD-9E2D-A6054ABB89AA}">
      <dsp:nvSpPr>
        <dsp:cNvPr id="0" name=""/>
        <dsp:cNvSpPr/>
      </dsp:nvSpPr>
      <dsp:spPr>
        <a:xfrm>
          <a:off x="4578249" y="157695"/>
          <a:ext cx="387716" cy="453555"/>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249" y="248406"/>
        <a:ext cx="271401" cy="272133"/>
      </dsp:txXfrm>
    </dsp:sp>
    <dsp:sp modelId="{FCABE497-A4CF-4F67-8BD2-1BFD47DF4B6A}">
      <dsp:nvSpPr>
        <dsp:cNvPr id="0" name=""/>
        <dsp:cNvSpPr/>
      </dsp:nvSpPr>
      <dsp:spPr>
        <a:xfrm>
          <a:off x="5126904" y="0"/>
          <a:ext cx="1828852" cy="768947"/>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Normalize the data into a Pandas Data frame</a:t>
          </a:r>
          <a:endParaRPr lang="en-GB" sz="1400" b="1" kern="1200" dirty="0">
            <a:solidFill>
              <a:schemeClr val="tx1"/>
            </a:solidFill>
          </a:endParaRPr>
        </a:p>
      </dsp:txBody>
      <dsp:txXfrm>
        <a:off x="5149426" y="22522"/>
        <a:ext cx="1783808" cy="723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2571-9F86-464B-854F-6F8A0C287B42}">
      <dsp:nvSpPr>
        <dsp:cNvPr id="0" name=""/>
        <dsp:cNvSpPr/>
      </dsp:nvSpPr>
      <dsp:spPr>
        <a:xfrm>
          <a:off x="6118" y="0"/>
          <a:ext cx="1828852" cy="7689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Get link for HTML table in Wikipedia</a:t>
          </a:r>
          <a:endParaRPr lang="en-GB" sz="1400" b="1" kern="1200" dirty="0">
            <a:solidFill>
              <a:schemeClr val="tx1"/>
            </a:solidFill>
          </a:endParaRPr>
        </a:p>
      </dsp:txBody>
      <dsp:txXfrm>
        <a:off x="28640" y="22522"/>
        <a:ext cx="1783808" cy="723903"/>
      </dsp:txXfrm>
    </dsp:sp>
    <dsp:sp modelId="{2CA1A4B8-D38A-4F08-83C7-E4ED89FFDC81}">
      <dsp:nvSpPr>
        <dsp:cNvPr id="0" name=""/>
        <dsp:cNvSpPr/>
      </dsp:nvSpPr>
      <dsp:spPr>
        <a:xfrm>
          <a:off x="2017856" y="157695"/>
          <a:ext cx="387716" cy="4535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017856" y="248406"/>
        <a:ext cx="271401" cy="272133"/>
      </dsp:txXfrm>
    </dsp:sp>
    <dsp:sp modelId="{8D55B12F-CBAA-42CB-8739-2E7F9ACB7566}">
      <dsp:nvSpPr>
        <dsp:cNvPr id="0" name=""/>
        <dsp:cNvSpPr/>
      </dsp:nvSpPr>
      <dsp:spPr>
        <a:xfrm>
          <a:off x="2566511" y="0"/>
          <a:ext cx="1828852" cy="768947"/>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Extract the table from Wikipedia using </a:t>
          </a:r>
          <a:r>
            <a:rPr lang="en-US" sz="1400" b="1" kern="1200" dirty="0" err="1">
              <a:solidFill>
                <a:schemeClr val="tx1"/>
              </a:solidFill>
            </a:rPr>
            <a:t>BeautifulSoup</a:t>
          </a:r>
          <a:endParaRPr lang="en-GB" sz="1400" b="1" kern="1200" dirty="0">
            <a:solidFill>
              <a:schemeClr val="tx1"/>
            </a:solidFill>
          </a:endParaRPr>
        </a:p>
      </dsp:txBody>
      <dsp:txXfrm>
        <a:off x="2589033" y="22522"/>
        <a:ext cx="1783808" cy="723903"/>
      </dsp:txXfrm>
    </dsp:sp>
    <dsp:sp modelId="{C4664E8C-2113-4FFD-9E2D-A6054ABB89AA}">
      <dsp:nvSpPr>
        <dsp:cNvPr id="0" name=""/>
        <dsp:cNvSpPr/>
      </dsp:nvSpPr>
      <dsp:spPr>
        <a:xfrm>
          <a:off x="4578249" y="157695"/>
          <a:ext cx="387716" cy="453555"/>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249" y="248406"/>
        <a:ext cx="271401" cy="272133"/>
      </dsp:txXfrm>
    </dsp:sp>
    <dsp:sp modelId="{FCABE497-A4CF-4F67-8BD2-1BFD47DF4B6A}">
      <dsp:nvSpPr>
        <dsp:cNvPr id="0" name=""/>
        <dsp:cNvSpPr/>
      </dsp:nvSpPr>
      <dsp:spPr>
        <a:xfrm>
          <a:off x="5126904" y="0"/>
          <a:ext cx="1828852" cy="768947"/>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Normalize and parse data into a Pandas Data frame</a:t>
          </a:r>
          <a:endParaRPr lang="en-GB" sz="1400" b="1" kern="1200" dirty="0">
            <a:solidFill>
              <a:schemeClr val="tx1"/>
            </a:solidFill>
          </a:endParaRPr>
        </a:p>
      </dsp:txBody>
      <dsp:txXfrm>
        <a:off x="5149426" y="22522"/>
        <a:ext cx="1783808" cy="7239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D9DA6-677A-4AD5-A8D5-8EFA26D81B6D}">
      <dsp:nvSpPr>
        <dsp:cNvPr id="0" name=""/>
        <dsp:cNvSpPr/>
      </dsp:nvSpPr>
      <dsp:spPr>
        <a:xfrm>
          <a:off x="1119392" y="922573"/>
          <a:ext cx="1937200" cy="19374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0F7C5-670D-4B69-BF9A-18CF92DD4CDE}">
      <dsp:nvSpPr>
        <dsp:cNvPr id="0" name=""/>
        <dsp:cNvSpPr/>
      </dsp:nvSpPr>
      <dsp:spPr>
        <a:xfrm>
          <a:off x="1547577" y="1622068"/>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Use the Space X API with the link given</a:t>
          </a:r>
          <a:endParaRPr lang="en-GB" sz="1400" kern="1200" dirty="0"/>
        </a:p>
      </dsp:txBody>
      <dsp:txXfrm>
        <a:off x="1547577" y="1622068"/>
        <a:ext cx="1076465" cy="538103"/>
      </dsp:txXfrm>
    </dsp:sp>
    <dsp:sp modelId="{3FAC65CF-8DD7-4369-B2A5-9F5AA73A0681}">
      <dsp:nvSpPr>
        <dsp:cNvPr id="0" name=""/>
        <dsp:cNvSpPr/>
      </dsp:nvSpPr>
      <dsp:spPr>
        <a:xfrm>
          <a:off x="581342" y="2035808"/>
          <a:ext cx="1937200" cy="193749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0B0D9-4CF7-412C-87A8-3F3D9E1F1ADB}">
      <dsp:nvSpPr>
        <dsp:cNvPr id="0" name=""/>
        <dsp:cNvSpPr/>
      </dsp:nvSpPr>
      <dsp:spPr>
        <a:xfrm>
          <a:off x="1011710" y="2741742"/>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Returns all the Space X data in JSON format</a:t>
          </a:r>
          <a:endParaRPr lang="en-GB" sz="1400" kern="1200" dirty="0"/>
        </a:p>
      </dsp:txBody>
      <dsp:txXfrm>
        <a:off x="1011710" y="2741742"/>
        <a:ext cx="1076465" cy="538103"/>
      </dsp:txXfrm>
    </dsp:sp>
    <dsp:sp modelId="{0A177FBC-2B9E-48DA-9978-7B5A14DF1286}">
      <dsp:nvSpPr>
        <dsp:cNvPr id="0" name=""/>
        <dsp:cNvSpPr/>
      </dsp:nvSpPr>
      <dsp:spPr>
        <a:xfrm>
          <a:off x="1257270" y="3282261"/>
          <a:ext cx="1664355" cy="166502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47D7B-E037-48CF-8AC0-3708E9A335A4}">
      <dsp:nvSpPr>
        <dsp:cNvPr id="0" name=""/>
        <dsp:cNvSpPr/>
      </dsp:nvSpPr>
      <dsp:spPr>
        <a:xfrm>
          <a:off x="1550124" y="3863027"/>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Normalize the data into a Pandas Data frame</a:t>
          </a:r>
          <a:endParaRPr lang="en-GB" sz="1400" kern="1200" dirty="0"/>
        </a:p>
      </dsp:txBody>
      <dsp:txXfrm>
        <a:off x="1550124" y="3863027"/>
        <a:ext cx="1076465" cy="5381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D9DA6-677A-4AD5-A8D5-8EFA26D81B6D}">
      <dsp:nvSpPr>
        <dsp:cNvPr id="0" name=""/>
        <dsp:cNvSpPr/>
      </dsp:nvSpPr>
      <dsp:spPr>
        <a:xfrm>
          <a:off x="1119392" y="922573"/>
          <a:ext cx="1937200" cy="19374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0F7C5-670D-4B69-BF9A-18CF92DD4CDE}">
      <dsp:nvSpPr>
        <dsp:cNvPr id="0" name=""/>
        <dsp:cNvSpPr/>
      </dsp:nvSpPr>
      <dsp:spPr>
        <a:xfrm>
          <a:off x="1547577" y="1622068"/>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Get link for HTML table in Wikipedia</a:t>
          </a:r>
          <a:endParaRPr lang="en-GB" sz="1400" kern="1200" dirty="0"/>
        </a:p>
      </dsp:txBody>
      <dsp:txXfrm>
        <a:off x="1547577" y="1622068"/>
        <a:ext cx="1076465" cy="538103"/>
      </dsp:txXfrm>
    </dsp:sp>
    <dsp:sp modelId="{3FAC65CF-8DD7-4369-B2A5-9F5AA73A0681}">
      <dsp:nvSpPr>
        <dsp:cNvPr id="0" name=""/>
        <dsp:cNvSpPr/>
      </dsp:nvSpPr>
      <dsp:spPr>
        <a:xfrm>
          <a:off x="581342" y="2035808"/>
          <a:ext cx="1937200" cy="193749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0B0D9-4CF7-412C-87A8-3F3D9E1F1ADB}">
      <dsp:nvSpPr>
        <dsp:cNvPr id="0" name=""/>
        <dsp:cNvSpPr/>
      </dsp:nvSpPr>
      <dsp:spPr>
        <a:xfrm>
          <a:off x="1035489" y="2669459"/>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Extract table from Wiki using </a:t>
          </a:r>
          <a:r>
            <a:rPr lang="en-US" sz="1400" b="1" kern="1200" dirty="0" err="1">
              <a:solidFill>
                <a:schemeClr val="tx1"/>
              </a:solidFill>
            </a:rPr>
            <a:t>BeautifulSoup</a:t>
          </a:r>
          <a:endParaRPr lang="en-GB" sz="1400" kern="1200" dirty="0"/>
        </a:p>
      </dsp:txBody>
      <dsp:txXfrm>
        <a:off x="1035489" y="2669459"/>
        <a:ext cx="1076465" cy="538103"/>
      </dsp:txXfrm>
    </dsp:sp>
    <dsp:sp modelId="{0A177FBC-2B9E-48DA-9978-7B5A14DF1286}">
      <dsp:nvSpPr>
        <dsp:cNvPr id="0" name=""/>
        <dsp:cNvSpPr/>
      </dsp:nvSpPr>
      <dsp:spPr>
        <a:xfrm>
          <a:off x="1257270" y="3282261"/>
          <a:ext cx="1664355" cy="166502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47D7B-E037-48CF-8AC0-3708E9A335A4}">
      <dsp:nvSpPr>
        <dsp:cNvPr id="0" name=""/>
        <dsp:cNvSpPr/>
      </dsp:nvSpPr>
      <dsp:spPr>
        <a:xfrm>
          <a:off x="1550124" y="3863027"/>
          <a:ext cx="1076465" cy="5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Normalize and parse data into a Pandas Data frame</a:t>
          </a:r>
          <a:endParaRPr lang="en-GB" sz="1400" kern="1200" dirty="0"/>
        </a:p>
      </dsp:txBody>
      <dsp:txXfrm>
        <a:off x="1550124" y="3863027"/>
        <a:ext cx="1076465" cy="538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6AC37-5CDB-4D4B-BA9B-CF48E54160A7}">
      <dsp:nvSpPr>
        <dsp:cNvPr id="0" name=""/>
        <dsp:cNvSpPr/>
      </dsp:nvSpPr>
      <dsp:spPr>
        <a:xfrm>
          <a:off x="619017" y="133"/>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1. Calculate the number of launches on each site</a:t>
          </a:r>
          <a:endParaRPr lang="en-GB" sz="1300" kern="1200" dirty="0"/>
        </a:p>
      </dsp:txBody>
      <dsp:txXfrm>
        <a:off x="619017" y="133"/>
        <a:ext cx="1659452" cy="995671"/>
      </dsp:txXfrm>
    </dsp:sp>
    <dsp:sp modelId="{ACC1A4DE-8FEC-4180-A489-720453C3A444}">
      <dsp:nvSpPr>
        <dsp:cNvPr id="0" name=""/>
        <dsp:cNvSpPr/>
      </dsp:nvSpPr>
      <dsp:spPr>
        <a:xfrm>
          <a:off x="2444415" y="133"/>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2. Calculate the number and occurrence of each orbit</a:t>
          </a:r>
          <a:endParaRPr lang="en-GB" sz="1300" kern="1200" dirty="0"/>
        </a:p>
      </dsp:txBody>
      <dsp:txXfrm>
        <a:off x="2444415" y="133"/>
        <a:ext cx="1659452" cy="995671"/>
      </dsp:txXfrm>
    </dsp:sp>
    <dsp:sp modelId="{CE02983F-6F3E-44A3-A378-3614B4E06701}">
      <dsp:nvSpPr>
        <dsp:cNvPr id="0" name=""/>
        <dsp:cNvSpPr/>
      </dsp:nvSpPr>
      <dsp:spPr>
        <a:xfrm>
          <a:off x="4269813" y="133"/>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3. Calculate the number and occurrence of mission outcome per orbit type</a:t>
          </a:r>
          <a:endParaRPr lang="en-GB" sz="1300" kern="1200" dirty="0"/>
        </a:p>
      </dsp:txBody>
      <dsp:txXfrm>
        <a:off x="4269813" y="133"/>
        <a:ext cx="1659452" cy="995671"/>
      </dsp:txXfrm>
    </dsp:sp>
    <dsp:sp modelId="{BBB600B8-9699-40D7-8319-B4C6ED27AB74}">
      <dsp:nvSpPr>
        <dsp:cNvPr id="0" name=""/>
        <dsp:cNvSpPr/>
      </dsp:nvSpPr>
      <dsp:spPr>
        <a:xfrm>
          <a:off x="619017" y="1161750"/>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4. Create a landing outcome label from Outcome column</a:t>
          </a:r>
          <a:endParaRPr lang="en-GB" sz="1300" kern="1200" dirty="0"/>
        </a:p>
      </dsp:txBody>
      <dsp:txXfrm>
        <a:off x="619017" y="1161750"/>
        <a:ext cx="1659452" cy="995671"/>
      </dsp:txXfrm>
    </dsp:sp>
    <dsp:sp modelId="{5771DD06-5AED-43C2-A7AA-01A1198389C9}">
      <dsp:nvSpPr>
        <dsp:cNvPr id="0" name=""/>
        <dsp:cNvSpPr/>
      </dsp:nvSpPr>
      <dsp:spPr>
        <a:xfrm>
          <a:off x="2444415" y="1161750"/>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5. Determine success rate of landing</a:t>
          </a:r>
          <a:endParaRPr lang="en-GB" sz="1300" kern="1200" dirty="0"/>
        </a:p>
      </dsp:txBody>
      <dsp:txXfrm>
        <a:off x="2444415" y="1161750"/>
        <a:ext cx="1659452" cy="995671"/>
      </dsp:txXfrm>
    </dsp:sp>
    <dsp:sp modelId="{239C9E95-A64B-4027-B7FD-0469B8365633}">
      <dsp:nvSpPr>
        <dsp:cNvPr id="0" name=""/>
        <dsp:cNvSpPr/>
      </dsp:nvSpPr>
      <dsp:spPr>
        <a:xfrm>
          <a:off x="4269813" y="1161750"/>
          <a:ext cx="1659452" cy="995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6. Export to CSV file</a:t>
          </a:r>
          <a:endParaRPr lang="en-GB" sz="1300" kern="1200" dirty="0"/>
        </a:p>
      </dsp:txBody>
      <dsp:txXfrm>
        <a:off x="4269813" y="1161750"/>
        <a:ext cx="1659452" cy="9956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6D445-2258-4830-A13B-F8CCF10A3EB5}">
      <dsp:nvSpPr>
        <dsp:cNvPr id="0" name=""/>
        <dsp:cNvSpPr/>
      </dsp:nvSpPr>
      <dsp:spPr>
        <a:xfrm rot="5400000">
          <a:off x="5899566" y="-2538672"/>
          <a:ext cx="1157108" cy="62371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Load the data</a:t>
          </a:r>
          <a:endParaRPr lang="en-GB" sz="1400" kern="1200" dirty="0"/>
        </a:p>
        <a:p>
          <a:pPr marL="114300" lvl="1" indent="-114300" algn="l" defTabSz="622300">
            <a:lnSpc>
              <a:spcPct val="90000"/>
            </a:lnSpc>
            <a:spcBef>
              <a:spcPct val="0"/>
            </a:spcBef>
            <a:spcAft>
              <a:spcPct val="15000"/>
            </a:spcAft>
            <a:buChar char="•"/>
          </a:pPr>
          <a:r>
            <a:rPr lang="en-US" sz="1400" kern="1200" dirty="0"/>
            <a:t>Standardize (transform) the data</a:t>
          </a:r>
          <a:endParaRPr lang="en-GB" sz="1400" kern="1200" dirty="0"/>
        </a:p>
        <a:p>
          <a:pPr marL="114300" lvl="1" indent="-114300" algn="l" defTabSz="622300">
            <a:lnSpc>
              <a:spcPct val="90000"/>
            </a:lnSpc>
            <a:spcBef>
              <a:spcPct val="0"/>
            </a:spcBef>
            <a:spcAft>
              <a:spcPct val="15000"/>
            </a:spcAft>
            <a:buChar char="•"/>
          </a:pPr>
          <a:r>
            <a:rPr lang="en-US" sz="1400" kern="1200" dirty="0"/>
            <a:t>Split the data into a training and testing set</a:t>
          </a:r>
          <a:endParaRPr lang="en-GB" sz="1400" kern="1200" dirty="0"/>
        </a:p>
        <a:p>
          <a:pPr marL="114300" lvl="1" indent="-114300" algn="l" defTabSz="622300">
            <a:lnSpc>
              <a:spcPct val="90000"/>
            </a:lnSpc>
            <a:spcBef>
              <a:spcPct val="0"/>
            </a:spcBef>
            <a:spcAft>
              <a:spcPct val="15000"/>
            </a:spcAft>
            <a:buChar char="•"/>
          </a:pPr>
          <a:r>
            <a:rPr lang="en-US" sz="1400" kern="1200" dirty="0"/>
            <a:t>Create logistic regression object and set parameters</a:t>
          </a:r>
          <a:endParaRPr lang="en-GB" sz="1400" kern="1200" dirty="0"/>
        </a:p>
        <a:p>
          <a:pPr marL="114300" lvl="1" indent="-114300" algn="l" defTabSz="622300">
            <a:lnSpc>
              <a:spcPct val="90000"/>
            </a:lnSpc>
            <a:spcBef>
              <a:spcPct val="0"/>
            </a:spcBef>
            <a:spcAft>
              <a:spcPct val="15000"/>
            </a:spcAft>
            <a:buChar char="•"/>
          </a:pPr>
          <a:r>
            <a:rPr lang="en-US" sz="1400" kern="1200" dirty="0"/>
            <a:t>Train the data set</a:t>
          </a:r>
          <a:endParaRPr lang="en-GB" sz="1400" kern="1200" dirty="0"/>
        </a:p>
      </dsp:txBody>
      <dsp:txXfrm rot="-5400000">
        <a:off x="3359533" y="57846"/>
        <a:ext cx="6180691" cy="1044138"/>
      </dsp:txXfrm>
    </dsp:sp>
    <dsp:sp modelId="{4B85B37B-2390-4A96-9427-C6F2CEBF88B7}">
      <dsp:nvSpPr>
        <dsp:cNvPr id="0" name=""/>
        <dsp:cNvSpPr/>
      </dsp:nvSpPr>
      <dsp:spPr>
        <a:xfrm>
          <a:off x="148879" y="186925"/>
          <a:ext cx="3210653" cy="785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Building model</a:t>
          </a:r>
          <a:endParaRPr lang="en-GB" sz="1800" kern="1200"/>
        </a:p>
      </dsp:txBody>
      <dsp:txXfrm>
        <a:off x="187247" y="225293"/>
        <a:ext cx="3133917" cy="709244"/>
      </dsp:txXfrm>
    </dsp:sp>
    <dsp:sp modelId="{8AE727B9-E17B-4C87-9493-F745341F7530}">
      <dsp:nvSpPr>
        <dsp:cNvPr id="0" name=""/>
        <dsp:cNvSpPr/>
      </dsp:nvSpPr>
      <dsp:spPr>
        <a:xfrm rot="5400000">
          <a:off x="5899566" y="-1309244"/>
          <a:ext cx="1157108" cy="62371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Evaluate the accuracy of the model</a:t>
          </a:r>
          <a:endParaRPr lang="en-GB" sz="1400" kern="1200" dirty="0"/>
        </a:p>
        <a:p>
          <a:pPr marL="114300" lvl="1" indent="-114300" algn="l" defTabSz="622300">
            <a:lnSpc>
              <a:spcPct val="90000"/>
            </a:lnSpc>
            <a:spcBef>
              <a:spcPct val="0"/>
            </a:spcBef>
            <a:spcAft>
              <a:spcPct val="15000"/>
            </a:spcAft>
            <a:buChar char="•"/>
          </a:pPr>
          <a:r>
            <a:rPr lang="en-US" sz="1400" kern="1200" dirty="0"/>
            <a:t>Set specific hyperparameters for each algorithm</a:t>
          </a:r>
          <a:endParaRPr lang="en-GB" sz="1400" kern="1200" dirty="0"/>
        </a:p>
        <a:p>
          <a:pPr marL="114300" lvl="1" indent="-114300" algn="l" defTabSz="622300">
            <a:lnSpc>
              <a:spcPct val="90000"/>
            </a:lnSpc>
            <a:spcBef>
              <a:spcPct val="0"/>
            </a:spcBef>
            <a:spcAft>
              <a:spcPct val="15000"/>
            </a:spcAft>
            <a:buChar char="•"/>
          </a:pPr>
          <a:r>
            <a:rPr lang="en-US" sz="1400" kern="1200" dirty="0"/>
            <a:t>Plot a confusion matrix</a:t>
          </a:r>
          <a:endParaRPr lang="en-GB" sz="1400" kern="1200" dirty="0"/>
        </a:p>
      </dsp:txBody>
      <dsp:txXfrm rot="-5400000">
        <a:off x="3359533" y="1287274"/>
        <a:ext cx="6180691" cy="1044138"/>
      </dsp:txXfrm>
    </dsp:sp>
    <dsp:sp modelId="{440F38B2-9197-4FD4-88F9-DBC94B7CC810}">
      <dsp:nvSpPr>
        <dsp:cNvPr id="0" name=""/>
        <dsp:cNvSpPr/>
      </dsp:nvSpPr>
      <dsp:spPr>
        <a:xfrm>
          <a:off x="148879" y="1416353"/>
          <a:ext cx="3210653" cy="785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Evaluating model</a:t>
          </a:r>
          <a:endParaRPr lang="en-GB" sz="1800" kern="1200"/>
        </a:p>
      </dsp:txBody>
      <dsp:txXfrm>
        <a:off x="187247" y="1454721"/>
        <a:ext cx="3133917" cy="709244"/>
      </dsp:txXfrm>
    </dsp:sp>
    <dsp:sp modelId="{A5CB6F09-055E-4613-9969-FE241FEE089E}">
      <dsp:nvSpPr>
        <dsp:cNvPr id="0" name=""/>
        <dsp:cNvSpPr/>
      </dsp:nvSpPr>
      <dsp:spPr>
        <a:xfrm rot="5400000">
          <a:off x="5899566" y="-79816"/>
          <a:ext cx="1157108" cy="62371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Constant tweaking of algorithm</a:t>
          </a:r>
          <a:endParaRPr lang="en-GB" sz="1400" kern="1200" dirty="0"/>
        </a:p>
        <a:p>
          <a:pPr marL="114300" lvl="1" indent="-114300" algn="l" defTabSz="622300">
            <a:lnSpc>
              <a:spcPct val="90000"/>
            </a:lnSpc>
            <a:spcBef>
              <a:spcPct val="0"/>
            </a:spcBef>
            <a:spcAft>
              <a:spcPct val="15000"/>
            </a:spcAft>
            <a:buChar char="•"/>
          </a:pPr>
          <a:r>
            <a:rPr lang="en-US" sz="1400" kern="1200" dirty="0"/>
            <a:t>Continuous improvement</a:t>
          </a:r>
          <a:endParaRPr lang="en-GB" sz="1400" kern="1200" dirty="0"/>
        </a:p>
      </dsp:txBody>
      <dsp:txXfrm rot="-5400000">
        <a:off x="3359533" y="2516702"/>
        <a:ext cx="6180691" cy="1044138"/>
      </dsp:txXfrm>
    </dsp:sp>
    <dsp:sp modelId="{3165BD8F-1F45-449D-8583-1E78ABE567EE}">
      <dsp:nvSpPr>
        <dsp:cNvPr id="0" name=""/>
        <dsp:cNvSpPr/>
      </dsp:nvSpPr>
      <dsp:spPr>
        <a:xfrm>
          <a:off x="148879" y="2645781"/>
          <a:ext cx="3210653" cy="785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Improving model</a:t>
          </a:r>
          <a:endParaRPr lang="en-GB" sz="1800" kern="1200"/>
        </a:p>
      </dsp:txBody>
      <dsp:txXfrm>
        <a:off x="187247" y="2684149"/>
        <a:ext cx="3133917" cy="709244"/>
      </dsp:txXfrm>
    </dsp:sp>
    <dsp:sp modelId="{C24ED911-8B19-474E-BD6F-F4DF5ADFD6B8}">
      <dsp:nvSpPr>
        <dsp:cNvPr id="0" name=""/>
        <dsp:cNvSpPr/>
      </dsp:nvSpPr>
      <dsp:spPr>
        <a:xfrm rot="5400000">
          <a:off x="5899566" y="1149611"/>
          <a:ext cx="1157108" cy="62371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model that results in the highest accuracy is the best performing model</a:t>
          </a:r>
          <a:endParaRPr lang="en-GB" sz="1400" kern="1200" dirty="0"/>
        </a:p>
      </dsp:txBody>
      <dsp:txXfrm rot="-5400000">
        <a:off x="3359533" y="3746130"/>
        <a:ext cx="6180691" cy="1044138"/>
      </dsp:txXfrm>
    </dsp:sp>
    <dsp:sp modelId="{83BF9DE8-AC73-49B7-9BB2-62B7911330C9}">
      <dsp:nvSpPr>
        <dsp:cNvPr id="0" name=""/>
        <dsp:cNvSpPr/>
      </dsp:nvSpPr>
      <dsp:spPr>
        <a:xfrm>
          <a:off x="148879" y="3875209"/>
          <a:ext cx="3210653" cy="785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Finding the best performing classification model</a:t>
          </a:r>
          <a:endParaRPr lang="en-GB" sz="1800" kern="1200"/>
        </a:p>
      </dsp:txBody>
      <dsp:txXfrm>
        <a:off x="187247" y="3913577"/>
        <a:ext cx="3133917" cy="7092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4050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3400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18.png"/><Relationship Id="rId3" Type="http://schemas.openxmlformats.org/officeDocument/2006/relationships/hyperlink" Target="https://github.com/DGarzoli4/datasciencecapstone/blob/Master/Data%20Wrangling.ipynb" TargetMode="External"/><Relationship Id="rId7" Type="http://schemas.openxmlformats.org/officeDocument/2006/relationships/diagramColors" Target="../diagrams/colors5.xml"/><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image" Target="../media/image16.png"/><Relationship Id="rId5" Type="http://schemas.openxmlformats.org/officeDocument/2006/relationships/diagramLayout" Target="../diagrams/layout5.xml"/><Relationship Id="rId10" Type="http://schemas.openxmlformats.org/officeDocument/2006/relationships/image" Target="../media/image15.png"/><Relationship Id="rId4" Type="http://schemas.openxmlformats.org/officeDocument/2006/relationships/diagramData" Target="../diagrams/data5.xml"/><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Garzoli4/datasciencecapstone/blob/Master/Data%20Viz.ipynb"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Garzoli4/datasciencecapstone/blob/Master/Folium%20Lab%20(1).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Garzoli4/datasciencecapstone/blob/Master/spacex_dash_app%20(2).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Garzoli4/datasciencecapstone/blob/Master/week%204%20project%20(1).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emf"/></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hyperlink" Target="https://en.wikipedia.org/wiki/List_of_Falcon/_9/_and_Falcon_Heavy_launches" TargetMode="External"/><Relationship Id="rId9" Type="http://schemas.microsoft.com/office/2007/relationships/diagramDrawing" Target="../diagrams/drawing1.xml"/><Relationship Id="rId14"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Colors" Target="../diagrams/colors3.xml"/><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6.png"/><Relationship Id="rId5" Type="http://schemas.openxmlformats.org/officeDocument/2006/relationships/diagramLayout" Target="../diagrams/layout3.xml"/><Relationship Id="rId10" Type="http://schemas.openxmlformats.org/officeDocument/2006/relationships/image" Target="../media/image5.png"/><Relationship Id="rId4" Type="http://schemas.openxmlformats.org/officeDocument/2006/relationships/diagramData" Target="../diagrams/data3.xml"/><Relationship Id="rId9" Type="http://schemas.openxmlformats.org/officeDocument/2006/relationships/hyperlink" Target="https://github.com/DGarzoli4/datasciencecapstone/blob/Master/SpaceX%20Data.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DGarzoli4/datasciencecapstone/blob/Master/Web%20Scraping.ipynb" TargetMode="External"/><Relationship Id="rId13"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11.png"/><Relationship Id="rId5" Type="http://schemas.openxmlformats.org/officeDocument/2006/relationships/diagramQuickStyle" Target="../diagrams/quickStyle4.xml"/><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Dominic Garzoli</a:t>
            </a:r>
          </a:p>
          <a:p>
            <a:r>
              <a:rPr lang="en-US" dirty="0">
                <a:solidFill>
                  <a:schemeClr val="bg2"/>
                </a:solidFill>
                <a:latin typeface="Abadi" panose="020B0604020104020204" pitchFamily="34" charset="0"/>
                <a:ea typeface="SF Pro" pitchFamily="2" charset="0"/>
                <a:cs typeface="SF Pro" pitchFamily="2" charset="0"/>
              </a:rPr>
              <a:t>November 30,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2682" y="1367349"/>
            <a:ext cx="7764390" cy="2221832"/>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Background</a:t>
            </a:r>
          </a:p>
          <a:p>
            <a:r>
              <a:rPr lang="en-US" sz="12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a:buNone/>
            </a:pPr>
            <a:r>
              <a:rPr lang="en-US" sz="1600" dirty="0">
                <a:solidFill>
                  <a:schemeClr val="accent3">
                    <a:lumMod val="25000"/>
                  </a:schemeClr>
                </a:solidFill>
                <a:latin typeface="Abadi" panose="020B0604020104020204" pitchFamily="34" charset="0"/>
              </a:rPr>
              <a:t>Goal of Data Wrangling</a:t>
            </a:r>
          </a:p>
          <a:p>
            <a:r>
              <a:rPr lang="en-US" sz="1200" dirty="0">
                <a:latin typeface="Abadi" panose="020B0604020104020204" pitchFamily="34" charset="0"/>
              </a:rPr>
              <a:t>To convert those outcomes into Training Labels with 1 meaning the booster landed successfully, and 0 meaning it was unsuccessful.</a:t>
            </a:r>
          </a:p>
          <a:p>
            <a:endParaRPr lang="en-US" sz="1200" dirty="0"/>
          </a:p>
          <a:p>
            <a:endParaRPr lang="en-US" sz="1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CD458B55-A274-4563-BE01-9AFC2EE76D1E}"/>
              </a:ext>
            </a:extLst>
          </p:cNvPr>
          <p:cNvSpPr txBox="1"/>
          <p:nvPr/>
        </p:nvSpPr>
        <p:spPr>
          <a:xfrm>
            <a:off x="186813" y="6165601"/>
            <a:ext cx="4109884" cy="523220"/>
          </a:xfrm>
          <a:prstGeom prst="rect">
            <a:avLst/>
          </a:prstGeom>
          <a:noFill/>
        </p:spPr>
        <p:txBody>
          <a:bodyPr wrap="square">
            <a:spAutoFit/>
          </a:bodyPr>
          <a:lstStyle/>
          <a:p>
            <a:r>
              <a:rPr lang="en-GB" sz="1400" dirty="0" err="1">
                <a:hlinkClick r:id="rId3"/>
              </a:rPr>
              <a:t>datasciencecapstone</a:t>
            </a:r>
            <a:r>
              <a:rPr lang="en-GB" sz="1400" dirty="0">
                <a:hlinkClick r:id="rId3"/>
              </a:rPr>
              <a:t>/Data </a:t>
            </a:r>
            <a:r>
              <a:rPr lang="en-GB" sz="1400" dirty="0" err="1">
                <a:hlinkClick r:id="rId3"/>
              </a:rPr>
              <a:t>Wrangling.ipynb</a:t>
            </a:r>
            <a:r>
              <a:rPr lang="en-GB" sz="1400" dirty="0">
                <a:hlinkClick r:id="rId3"/>
              </a:rPr>
              <a:t> at Master · DGarzoli4/</a:t>
            </a:r>
            <a:r>
              <a:rPr lang="en-GB" sz="1400" dirty="0" err="1">
                <a:hlinkClick r:id="rId3"/>
              </a:rPr>
              <a:t>datasciencecapstone</a:t>
            </a:r>
            <a:r>
              <a:rPr lang="en-GB" sz="1400" dirty="0">
                <a:hlinkClick r:id="rId3"/>
              </a:rPr>
              <a:t> (github.com)</a:t>
            </a:r>
            <a:endParaRPr lang="en-GB" sz="1400" dirty="0"/>
          </a:p>
        </p:txBody>
      </p:sp>
      <p:graphicFrame>
        <p:nvGraphicFramePr>
          <p:cNvPr id="12" name="Diagram 11">
            <a:extLst>
              <a:ext uri="{FF2B5EF4-FFF2-40B4-BE49-F238E27FC236}">
                <a16:creationId xmlns:a16="http://schemas.microsoft.com/office/drawing/2014/main" id="{AADFB3E7-A581-442F-BE68-286462E2A712}"/>
              </a:ext>
            </a:extLst>
          </p:cNvPr>
          <p:cNvGraphicFramePr/>
          <p:nvPr>
            <p:extLst>
              <p:ext uri="{D42A27DB-BD31-4B8C-83A1-F6EECF244321}">
                <p14:modId xmlns:p14="http://schemas.microsoft.com/office/powerpoint/2010/main" val="1578909109"/>
              </p:ext>
            </p:extLst>
          </p:nvPr>
        </p:nvGraphicFramePr>
        <p:xfrm>
          <a:off x="0" y="3868831"/>
          <a:ext cx="6548284" cy="21575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3F9C33CA-9A12-4C1F-81A4-905A7C99D6F1}"/>
              </a:ext>
            </a:extLst>
          </p:cNvPr>
          <p:cNvPicPr>
            <a:picLocks noChangeAspect="1"/>
          </p:cNvPicPr>
          <p:nvPr/>
        </p:nvPicPr>
        <p:blipFill>
          <a:blip r:embed="rId9"/>
          <a:stretch>
            <a:fillRect/>
          </a:stretch>
        </p:blipFill>
        <p:spPr>
          <a:xfrm>
            <a:off x="8718596" y="1367349"/>
            <a:ext cx="2762251" cy="518968"/>
          </a:xfrm>
          <a:prstGeom prst="rect">
            <a:avLst/>
          </a:prstGeom>
          <a:ln>
            <a:solidFill>
              <a:schemeClr val="tx1"/>
            </a:solidFill>
          </a:ln>
        </p:spPr>
      </p:pic>
      <p:pic>
        <p:nvPicPr>
          <p:cNvPr id="16" name="Picture 15">
            <a:extLst>
              <a:ext uri="{FF2B5EF4-FFF2-40B4-BE49-F238E27FC236}">
                <a16:creationId xmlns:a16="http://schemas.microsoft.com/office/drawing/2014/main" id="{D8B217C0-0895-4BD9-A025-4C2689F00D6F}"/>
              </a:ext>
            </a:extLst>
          </p:cNvPr>
          <p:cNvPicPr>
            <a:picLocks noChangeAspect="1"/>
          </p:cNvPicPr>
          <p:nvPr/>
        </p:nvPicPr>
        <p:blipFill>
          <a:blip r:embed="rId10"/>
          <a:stretch>
            <a:fillRect/>
          </a:stretch>
        </p:blipFill>
        <p:spPr>
          <a:xfrm>
            <a:off x="8718596" y="1987316"/>
            <a:ext cx="2762250" cy="600075"/>
          </a:xfrm>
          <a:prstGeom prst="rect">
            <a:avLst/>
          </a:prstGeom>
          <a:ln>
            <a:solidFill>
              <a:schemeClr val="tx1"/>
            </a:solidFill>
          </a:ln>
        </p:spPr>
      </p:pic>
      <p:pic>
        <p:nvPicPr>
          <p:cNvPr id="18" name="Picture 17">
            <a:extLst>
              <a:ext uri="{FF2B5EF4-FFF2-40B4-BE49-F238E27FC236}">
                <a16:creationId xmlns:a16="http://schemas.microsoft.com/office/drawing/2014/main" id="{15D9E8D6-66C5-4AC5-914D-9D6FDF63DAFB}"/>
              </a:ext>
            </a:extLst>
          </p:cNvPr>
          <p:cNvPicPr>
            <a:picLocks noChangeAspect="1"/>
          </p:cNvPicPr>
          <p:nvPr/>
        </p:nvPicPr>
        <p:blipFill>
          <a:blip r:embed="rId11"/>
          <a:stretch>
            <a:fillRect/>
          </a:stretch>
        </p:blipFill>
        <p:spPr>
          <a:xfrm>
            <a:off x="8718596" y="2687096"/>
            <a:ext cx="3419475" cy="571500"/>
          </a:xfrm>
          <a:prstGeom prst="rect">
            <a:avLst/>
          </a:prstGeom>
          <a:ln>
            <a:solidFill>
              <a:schemeClr val="tx1"/>
            </a:solidFill>
          </a:ln>
        </p:spPr>
      </p:pic>
      <p:pic>
        <p:nvPicPr>
          <p:cNvPr id="20" name="Picture 19">
            <a:extLst>
              <a:ext uri="{FF2B5EF4-FFF2-40B4-BE49-F238E27FC236}">
                <a16:creationId xmlns:a16="http://schemas.microsoft.com/office/drawing/2014/main" id="{7285724B-3A92-4D76-BD49-2A0792D35489}"/>
              </a:ext>
            </a:extLst>
          </p:cNvPr>
          <p:cNvPicPr>
            <a:picLocks noChangeAspect="1"/>
          </p:cNvPicPr>
          <p:nvPr/>
        </p:nvPicPr>
        <p:blipFill>
          <a:blip r:embed="rId12"/>
          <a:stretch>
            <a:fillRect/>
          </a:stretch>
        </p:blipFill>
        <p:spPr>
          <a:xfrm>
            <a:off x="8718596" y="3358301"/>
            <a:ext cx="2591256" cy="1339697"/>
          </a:xfrm>
          <a:prstGeom prst="rect">
            <a:avLst/>
          </a:prstGeom>
          <a:ln>
            <a:solidFill>
              <a:schemeClr val="tx1"/>
            </a:solidFill>
          </a:ln>
        </p:spPr>
      </p:pic>
      <p:pic>
        <p:nvPicPr>
          <p:cNvPr id="22" name="Picture 21">
            <a:extLst>
              <a:ext uri="{FF2B5EF4-FFF2-40B4-BE49-F238E27FC236}">
                <a16:creationId xmlns:a16="http://schemas.microsoft.com/office/drawing/2014/main" id="{7C919541-625D-4E64-8CE2-1E2988050E2A}"/>
              </a:ext>
            </a:extLst>
          </p:cNvPr>
          <p:cNvPicPr>
            <a:picLocks noChangeAspect="1"/>
          </p:cNvPicPr>
          <p:nvPr/>
        </p:nvPicPr>
        <p:blipFill>
          <a:blip r:embed="rId13"/>
          <a:stretch>
            <a:fillRect/>
          </a:stretch>
        </p:blipFill>
        <p:spPr>
          <a:xfrm>
            <a:off x="8714772" y="4840264"/>
            <a:ext cx="1235288" cy="588627"/>
          </a:xfrm>
          <a:prstGeom prst="rect">
            <a:avLst/>
          </a:prstGeom>
          <a:ln>
            <a:solidFill>
              <a:schemeClr val="tx1"/>
            </a:solidFill>
          </a:ln>
        </p:spPr>
      </p:pic>
      <p:pic>
        <p:nvPicPr>
          <p:cNvPr id="24" name="Picture 23">
            <a:extLst>
              <a:ext uri="{FF2B5EF4-FFF2-40B4-BE49-F238E27FC236}">
                <a16:creationId xmlns:a16="http://schemas.microsoft.com/office/drawing/2014/main" id="{B587D7C4-A393-4300-AB9A-97EF5A628DD1}"/>
              </a:ext>
            </a:extLst>
          </p:cNvPr>
          <p:cNvPicPr>
            <a:picLocks noChangeAspect="1"/>
          </p:cNvPicPr>
          <p:nvPr/>
        </p:nvPicPr>
        <p:blipFill>
          <a:blip r:embed="rId14"/>
          <a:stretch>
            <a:fillRect/>
          </a:stretch>
        </p:blipFill>
        <p:spPr>
          <a:xfrm>
            <a:off x="8714772" y="5629196"/>
            <a:ext cx="2739376" cy="192372"/>
          </a:xfrm>
          <a:prstGeom prst="rect">
            <a:avLst/>
          </a:prstGeom>
          <a:ln>
            <a:solidFill>
              <a:schemeClr val="tx1"/>
            </a:solidFill>
          </a:ln>
        </p:spPr>
      </p:pic>
      <p:sp>
        <p:nvSpPr>
          <p:cNvPr id="25" name="TextBox 24">
            <a:extLst>
              <a:ext uri="{FF2B5EF4-FFF2-40B4-BE49-F238E27FC236}">
                <a16:creationId xmlns:a16="http://schemas.microsoft.com/office/drawing/2014/main" id="{712D6A73-4BA3-4326-B058-C5C7EB7A8049}"/>
              </a:ext>
            </a:extLst>
          </p:cNvPr>
          <p:cNvSpPr txBox="1"/>
          <p:nvPr/>
        </p:nvSpPr>
        <p:spPr>
          <a:xfrm>
            <a:off x="8249264" y="1455174"/>
            <a:ext cx="465508" cy="307777"/>
          </a:xfrm>
          <a:prstGeom prst="rect">
            <a:avLst/>
          </a:prstGeom>
          <a:noFill/>
        </p:spPr>
        <p:txBody>
          <a:bodyPr wrap="square" rtlCol="0">
            <a:spAutoFit/>
          </a:bodyPr>
          <a:lstStyle/>
          <a:p>
            <a:r>
              <a:rPr lang="en-US" sz="1400" b="1" dirty="0"/>
              <a:t>1.</a:t>
            </a:r>
            <a:endParaRPr lang="en-GB" sz="1400" b="1" dirty="0"/>
          </a:p>
        </p:txBody>
      </p:sp>
      <p:sp>
        <p:nvSpPr>
          <p:cNvPr id="26" name="TextBox 25">
            <a:extLst>
              <a:ext uri="{FF2B5EF4-FFF2-40B4-BE49-F238E27FC236}">
                <a16:creationId xmlns:a16="http://schemas.microsoft.com/office/drawing/2014/main" id="{9FDEF481-A3B9-4AB3-918E-90AFFE732791}"/>
              </a:ext>
            </a:extLst>
          </p:cNvPr>
          <p:cNvSpPr txBox="1"/>
          <p:nvPr/>
        </p:nvSpPr>
        <p:spPr>
          <a:xfrm>
            <a:off x="8253088" y="2098960"/>
            <a:ext cx="465508" cy="307777"/>
          </a:xfrm>
          <a:prstGeom prst="rect">
            <a:avLst/>
          </a:prstGeom>
          <a:noFill/>
        </p:spPr>
        <p:txBody>
          <a:bodyPr wrap="square" rtlCol="0">
            <a:spAutoFit/>
          </a:bodyPr>
          <a:lstStyle/>
          <a:p>
            <a:r>
              <a:rPr lang="en-US" sz="1400" b="1" dirty="0"/>
              <a:t>2.</a:t>
            </a:r>
            <a:endParaRPr lang="en-GB" sz="1400" b="1" dirty="0"/>
          </a:p>
        </p:txBody>
      </p:sp>
      <p:sp>
        <p:nvSpPr>
          <p:cNvPr id="27" name="TextBox 26">
            <a:extLst>
              <a:ext uri="{FF2B5EF4-FFF2-40B4-BE49-F238E27FC236}">
                <a16:creationId xmlns:a16="http://schemas.microsoft.com/office/drawing/2014/main" id="{14364E6C-93E5-4BD6-965E-C13464D8E55B}"/>
              </a:ext>
            </a:extLst>
          </p:cNvPr>
          <p:cNvSpPr txBox="1"/>
          <p:nvPr/>
        </p:nvSpPr>
        <p:spPr>
          <a:xfrm>
            <a:off x="8321310" y="3946899"/>
            <a:ext cx="465508" cy="307777"/>
          </a:xfrm>
          <a:prstGeom prst="rect">
            <a:avLst/>
          </a:prstGeom>
          <a:noFill/>
        </p:spPr>
        <p:txBody>
          <a:bodyPr wrap="square" rtlCol="0">
            <a:spAutoFit/>
          </a:bodyPr>
          <a:lstStyle/>
          <a:p>
            <a:r>
              <a:rPr lang="en-US" sz="1400" b="1" dirty="0"/>
              <a:t>4.</a:t>
            </a:r>
            <a:endParaRPr lang="en-GB" sz="1400" b="1" dirty="0"/>
          </a:p>
        </p:txBody>
      </p:sp>
      <p:sp>
        <p:nvSpPr>
          <p:cNvPr id="28" name="TextBox 27">
            <a:extLst>
              <a:ext uri="{FF2B5EF4-FFF2-40B4-BE49-F238E27FC236}">
                <a16:creationId xmlns:a16="http://schemas.microsoft.com/office/drawing/2014/main" id="{2609EE56-736F-4D7C-977F-B0987A0BA598}"/>
              </a:ext>
            </a:extLst>
          </p:cNvPr>
          <p:cNvSpPr txBox="1"/>
          <p:nvPr/>
        </p:nvSpPr>
        <p:spPr>
          <a:xfrm>
            <a:off x="8321310" y="5053908"/>
            <a:ext cx="465508" cy="307777"/>
          </a:xfrm>
          <a:prstGeom prst="rect">
            <a:avLst/>
          </a:prstGeom>
          <a:noFill/>
        </p:spPr>
        <p:txBody>
          <a:bodyPr wrap="square" rtlCol="0">
            <a:spAutoFit/>
          </a:bodyPr>
          <a:lstStyle/>
          <a:p>
            <a:r>
              <a:rPr lang="en-US" sz="1400" b="1" dirty="0"/>
              <a:t>5.</a:t>
            </a:r>
            <a:endParaRPr lang="en-GB" sz="1400" b="1" dirty="0"/>
          </a:p>
        </p:txBody>
      </p:sp>
      <p:sp>
        <p:nvSpPr>
          <p:cNvPr id="29" name="TextBox 28">
            <a:extLst>
              <a:ext uri="{FF2B5EF4-FFF2-40B4-BE49-F238E27FC236}">
                <a16:creationId xmlns:a16="http://schemas.microsoft.com/office/drawing/2014/main" id="{07CCC31E-EFC0-4992-AC20-7FB4A6BFC267}"/>
              </a:ext>
            </a:extLst>
          </p:cNvPr>
          <p:cNvSpPr txBox="1"/>
          <p:nvPr/>
        </p:nvSpPr>
        <p:spPr>
          <a:xfrm>
            <a:off x="8321310" y="5571493"/>
            <a:ext cx="465508" cy="307777"/>
          </a:xfrm>
          <a:prstGeom prst="rect">
            <a:avLst/>
          </a:prstGeom>
          <a:noFill/>
        </p:spPr>
        <p:txBody>
          <a:bodyPr wrap="square" rtlCol="0">
            <a:spAutoFit/>
          </a:bodyPr>
          <a:lstStyle/>
          <a:p>
            <a:r>
              <a:rPr lang="en-US" sz="1400" b="1" dirty="0"/>
              <a:t>6.</a:t>
            </a:r>
            <a:endParaRPr lang="en-GB" sz="1400" b="1" dirty="0"/>
          </a:p>
        </p:txBody>
      </p:sp>
      <p:sp>
        <p:nvSpPr>
          <p:cNvPr id="30" name="TextBox 29">
            <a:extLst>
              <a:ext uri="{FF2B5EF4-FFF2-40B4-BE49-F238E27FC236}">
                <a16:creationId xmlns:a16="http://schemas.microsoft.com/office/drawing/2014/main" id="{22B1BFB2-4EC1-4DA5-A1F4-B14FA4348938}"/>
              </a:ext>
            </a:extLst>
          </p:cNvPr>
          <p:cNvSpPr txBox="1"/>
          <p:nvPr/>
        </p:nvSpPr>
        <p:spPr>
          <a:xfrm>
            <a:off x="8262920" y="2846519"/>
            <a:ext cx="465508" cy="307777"/>
          </a:xfrm>
          <a:prstGeom prst="rect">
            <a:avLst/>
          </a:prstGeom>
          <a:noFill/>
        </p:spPr>
        <p:txBody>
          <a:bodyPr wrap="square" rtlCol="0">
            <a:spAutoFit/>
          </a:bodyPr>
          <a:lstStyle/>
          <a:p>
            <a:r>
              <a:rPr lang="en-US" sz="1400" b="1" dirty="0"/>
              <a:t>3.</a:t>
            </a:r>
            <a:endParaRPr lang="en-GB" sz="1400" b="1"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542411" y="5925943"/>
            <a:ext cx="2743200" cy="401638"/>
          </a:xfrm>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9720"/>
            <a:ext cx="3647767" cy="2045109"/>
          </a:xfrm>
          <a:prstGeom prst="rect">
            <a:avLst/>
          </a:prstGeom>
        </p:spPr>
        <p:txBody>
          <a:bodyPr lIns="91440" tIns="45720" rIns="91440" bIns="45720" anchor="t"/>
          <a:lstStyle/>
          <a:p>
            <a:pPr marL="0" indent="0">
              <a:buNone/>
            </a:pPr>
            <a:r>
              <a:rPr lang="en-US" sz="1800" dirty="0"/>
              <a:t>Scatter Plots</a:t>
            </a:r>
          </a:p>
          <a:p>
            <a:r>
              <a:rPr lang="en-US" sz="1400" dirty="0"/>
              <a:t>Flight Number vs. Payload Mass</a:t>
            </a:r>
          </a:p>
          <a:p>
            <a:r>
              <a:rPr lang="en-US" sz="1400" dirty="0"/>
              <a:t>Flight Number vs. Launch Site</a:t>
            </a:r>
          </a:p>
          <a:p>
            <a:r>
              <a:rPr lang="en-US" sz="1400" dirty="0"/>
              <a:t>Payload vs. Launch Site</a:t>
            </a:r>
          </a:p>
          <a:p>
            <a:r>
              <a:rPr lang="en-US" sz="1400" dirty="0"/>
              <a:t>Flight Number vs. Orbit Type</a:t>
            </a:r>
          </a:p>
          <a:p>
            <a:r>
              <a:rPr lang="en-US" sz="1400" dirty="0"/>
              <a:t>Payload vs. Orbit Type</a:t>
            </a:r>
          </a:p>
          <a:p>
            <a:endParaRPr lang="en-US" sz="1600" dirty="0"/>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92DCA17-13AB-424C-90DC-7CF0B998B022}"/>
              </a:ext>
            </a:extLst>
          </p:cNvPr>
          <p:cNvPicPr>
            <a:picLocks noChangeAspect="1"/>
          </p:cNvPicPr>
          <p:nvPr/>
        </p:nvPicPr>
        <p:blipFill>
          <a:blip r:embed="rId3"/>
          <a:stretch>
            <a:fillRect/>
          </a:stretch>
        </p:blipFill>
        <p:spPr>
          <a:xfrm>
            <a:off x="770011" y="3354829"/>
            <a:ext cx="2788933" cy="1875317"/>
          </a:xfrm>
          <a:prstGeom prst="rect">
            <a:avLst/>
          </a:prstGeom>
          <a:ln>
            <a:solidFill>
              <a:schemeClr val="tx1"/>
            </a:solidFill>
          </a:ln>
        </p:spPr>
      </p:pic>
      <p:sp>
        <p:nvSpPr>
          <p:cNvPr id="9" name="Content Placeholder 4">
            <a:extLst>
              <a:ext uri="{FF2B5EF4-FFF2-40B4-BE49-F238E27FC236}">
                <a16:creationId xmlns:a16="http://schemas.microsoft.com/office/drawing/2014/main" id="{79A5D0F0-4D80-4040-969C-D3FE7D11123E}"/>
              </a:ext>
            </a:extLst>
          </p:cNvPr>
          <p:cNvSpPr txBox="1">
            <a:spLocks/>
          </p:cNvSpPr>
          <p:nvPr/>
        </p:nvSpPr>
        <p:spPr>
          <a:xfrm>
            <a:off x="6617109" y="1376516"/>
            <a:ext cx="3647767" cy="517176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Line Chart</a:t>
            </a:r>
          </a:p>
          <a:p>
            <a:r>
              <a:rPr lang="en-US" sz="1400" dirty="0"/>
              <a:t>Success rate vs. Year</a:t>
            </a:r>
          </a:p>
          <a:p>
            <a:endParaRPr lang="en-US" sz="1600" dirty="0"/>
          </a:p>
          <a:p>
            <a:endParaRPr lang="en-US" sz="1600" dirty="0"/>
          </a:p>
        </p:txBody>
      </p:sp>
      <p:pic>
        <p:nvPicPr>
          <p:cNvPr id="11" name="Picture 10">
            <a:extLst>
              <a:ext uri="{FF2B5EF4-FFF2-40B4-BE49-F238E27FC236}">
                <a16:creationId xmlns:a16="http://schemas.microsoft.com/office/drawing/2014/main" id="{287C27C7-F840-47B4-B18B-323127869793}"/>
              </a:ext>
            </a:extLst>
          </p:cNvPr>
          <p:cNvPicPr>
            <a:picLocks noChangeAspect="1"/>
          </p:cNvPicPr>
          <p:nvPr/>
        </p:nvPicPr>
        <p:blipFill>
          <a:blip r:embed="rId4"/>
          <a:stretch>
            <a:fillRect/>
          </a:stretch>
        </p:blipFill>
        <p:spPr>
          <a:xfrm>
            <a:off x="6123676" y="2521416"/>
            <a:ext cx="3613719" cy="2611011"/>
          </a:xfrm>
          <a:prstGeom prst="rect">
            <a:avLst/>
          </a:prstGeom>
        </p:spPr>
      </p:pic>
      <p:sp>
        <p:nvSpPr>
          <p:cNvPr id="13" name="TextBox 12">
            <a:extLst>
              <a:ext uri="{FF2B5EF4-FFF2-40B4-BE49-F238E27FC236}">
                <a16:creationId xmlns:a16="http://schemas.microsoft.com/office/drawing/2014/main" id="{61735F07-AD7E-46C0-A8DE-F3C5FE87AA1A}"/>
              </a:ext>
            </a:extLst>
          </p:cNvPr>
          <p:cNvSpPr txBox="1"/>
          <p:nvPr/>
        </p:nvSpPr>
        <p:spPr>
          <a:xfrm>
            <a:off x="257019" y="6216623"/>
            <a:ext cx="3203936" cy="461665"/>
          </a:xfrm>
          <a:prstGeom prst="rect">
            <a:avLst/>
          </a:prstGeom>
          <a:noFill/>
        </p:spPr>
        <p:txBody>
          <a:bodyPr wrap="square">
            <a:spAutoFit/>
          </a:bodyPr>
          <a:lstStyle/>
          <a:p>
            <a:r>
              <a:rPr lang="en-GB" sz="1200" dirty="0" err="1">
                <a:hlinkClick r:id="rId5"/>
              </a:rPr>
              <a:t>datasciencecapstone</a:t>
            </a:r>
            <a:r>
              <a:rPr lang="en-GB" sz="1200" dirty="0">
                <a:hlinkClick r:id="rId5"/>
              </a:rPr>
              <a:t>/Data </a:t>
            </a:r>
            <a:r>
              <a:rPr lang="en-GB" sz="1200" dirty="0" err="1">
                <a:hlinkClick r:id="rId5"/>
              </a:rPr>
              <a:t>Viz.ipynb</a:t>
            </a:r>
            <a:r>
              <a:rPr lang="en-GB" sz="1200" dirty="0">
                <a:hlinkClick r:id="rId5"/>
              </a:rPr>
              <a:t> at Master · DGarzoli4/</a:t>
            </a:r>
            <a:r>
              <a:rPr lang="en-GB" sz="1200" dirty="0" err="1">
                <a:hlinkClick r:id="rId5"/>
              </a:rPr>
              <a:t>datasciencecapstone</a:t>
            </a:r>
            <a:r>
              <a:rPr lang="en-GB" sz="1200" dirty="0">
                <a:hlinkClick r:id="rId5"/>
              </a:rPr>
              <a:t> (github.com)</a:t>
            </a:r>
            <a:endParaRPr lang="en-GB" sz="1200" dirty="0"/>
          </a:p>
        </p:txBody>
      </p:sp>
      <p:sp>
        <p:nvSpPr>
          <p:cNvPr id="14" name="TextBox 13">
            <a:extLst>
              <a:ext uri="{FF2B5EF4-FFF2-40B4-BE49-F238E27FC236}">
                <a16:creationId xmlns:a16="http://schemas.microsoft.com/office/drawing/2014/main" id="{262E500D-D8B2-467A-B193-AEC554C9F27C}"/>
              </a:ext>
            </a:extLst>
          </p:cNvPr>
          <p:cNvSpPr txBox="1"/>
          <p:nvPr/>
        </p:nvSpPr>
        <p:spPr>
          <a:xfrm>
            <a:off x="770011" y="5388077"/>
            <a:ext cx="2788933" cy="646331"/>
          </a:xfrm>
          <a:prstGeom prst="rect">
            <a:avLst/>
          </a:prstGeom>
          <a:noFill/>
        </p:spPr>
        <p:txBody>
          <a:bodyPr wrap="square" rtlCol="0">
            <a:spAutoFit/>
          </a:bodyPr>
          <a:lstStyle/>
          <a:p>
            <a:r>
              <a:rPr lang="en-US" sz="1200" dirty="0"/>
              <a:t>The purpose of a scatterplot is to show the relationship between two variables, which is called their correlation.</a:t>
            </a:r>
            <a:endParaRPr lang="en-GB" sz="1200" dirty="0"/>
          </a:p>
        </p:txBody>
      </p:sp>
      <p:sp>
        <p:nvSpPr>
          <p:cNvPr id="15" name="TextBox 14">
            <a:extLst>
              <a:ext uri="{FF2B5EF4-FFF2-40B4-BE49-F238E27FC236}">
                <a16:creationId xmlns:a16="http://schemas.microsoft.com/office/drawing/2014/main" id="{A52A10E9-EA05-4BF6-B379-3773B3BC5C3A}"/>
              </a:ext>
            </a:extLst>
          </p:cNvPr>
          <p:cNvSpPr txBox="1"/>
          <p:nvPr/>
        </p:nvSpPr>
        <p:spPr>
          <a:xfrm>
            <a:off x="6339985" y="5388077"/>
            <a:ext cx="2788933" cy="461665"/>
          </a:xfrm>
          <a:prstGeom prst="rect">
            <a:avLst/>
          </a:prstGeom>
          <a:noFill/>
        </p:spPr>
        <p:txBody>
          <a:bodyPr wrap="square" rtlCol="0">
            <a:spAutoFit/>
          </a:bodyPr>
          <a:lstStyle/>
          <a:p>
            <a:r>
              <a:rPr lang="en-US" sz="1200" dirty="0"/>
              <a:t>The purpose of a line chart is typically to show trends over time.</a:t>
            </a:r>
            <a:endParaRPr lang="en-GB"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671"/>
            <a:ext cx="9745589" cy="4673242"/>
          </a:xfrm>
          <a:prstGeom prst="rect">
            <a:avLst/>
          </a:prstGeom>
        </p:spPr>
        <p:txBody>
          <a:bodyPr lIns="91440" tIns="45720" rIns="91440" bIns="45720" anchor="t"/>
          <a:lstStyle/>
          <a:p>
            <a:pPr marL="342900" indent="-342900">
              <a:buFont typeface="+mj-lt"/>
              <a:buAutoNum type="arabicPeriod"/>
            </a:pPr>
            <a:r>
              <a:rPr lang="en-US" sz="1800" dirty="0"/>
              <a:t>Display the names of the unique launch sites in the space mission</a:t>
            </a:r>
          </a:p>
          <a:p>
            <a:pPr marL="342900" indent="-342900">
              <a:buFont typeface="+mj-lt"/>
              <a:buAutoNum type="arabicPeriod"/>
            </a:pPr>
            <a:r>
              <a:rPr lang="en-US" sz="1800" dirty="0"/>
              <a:t>Display 5 records where launch sites began with the sting ‘CCA’</a:t>
            </a:r>
          </a:p>
          <a:p>
            <a:pPr marL="342900" indent="-342900">
              <a:buFont typeface="+mj-lt"/>
              <a:buAutoNum type="arabicPeriod"/>
            </a:pPr>
            <a:r>
              <a:rPr lang="en-US" sz="1800" dirty="0"/>
              <a:t>Display the total payload mass carried by boosters launched by NASA (CRS)</a:t>
            </a:r>
          </a:p>
          <a:p>
            <a:pPr marL="342900" indent="-342900">
              <a:buFont typeface="+mj-lt"/>
              <a:buAutoNum type="arabicPeriod"/>
            </a:pPr>
            <a:r>
              <a:rPr lang="en-US" sz="1800" dirty="0"/>
              <a:t>Display the average payload mass carried by booster version F9 v1.1</a:t>
            </a:r>
          </a:p>
          <a:p>
            <a:pPr marL="342900" indent="-342900">
              <a:buFont typeface="+mj-lt"/>
              <a:buAutoNum type="arabicPeriod"/>
            </a:pPr>
            <a:r>
              <a:rPr lang="en-US" sz="1800" dirty="0"/>
              <a:t>List the date when the first successful landing outcome in ground pad was achieved</a:t>
            </a:r>
            <a:r>
              <a:rPr lang="en-US" sz="1800" i="0" dirty="0">
                <a:effectLst/>
                <a:latin typeface="-apple-system"/>
              </a:rPr>
              <a:t>.</a:t>
            </a:r>
          </a:p>
          <a:p>
            <a:pPr marL="342900" indent="-342900">
              <a:buFont typeface="+mj-lt"/>
              <a:buAutoNum type="arabicPeriod"/>
            </a:pPr>
            <a:r>
              <a:rPr lang="en-US" sz="1800" dirty="0"/>
              <a:t>List the names of the boosters which have success in drone ship and have payload mass greater than 4000 but less than 6000</a:t>
            </a:r>
          </a:p>
          <a:p>
            <a:pPr marL="342900" indent="-342900">
              <a:buFont typeface="+mj-lt"/>
              <a:buAutoNum type="arabicPeriod"/>
            </a:pPr>
            <a:r>
              <a:rPr lang="en-US" sz="1800" dirty="0"/>
              <a:t>List the total number of successful and failure mission outcomes</a:t>
            </a:r>
          </a:p>
          <a:p>
            <a:pPr marL="342900" indent="-342900">
              <a:buFont typeface="+mj-lt"/>
              <a:buAutoNum type="arabicPeriod"/>
            </a:pPr>
            <a:r>
              <a:rPr lang="en-US" sz="1800" dirty="0"/>
              <a:t>List the names of the </a:t>
            </a:r>
            <a:r>
              <a:rPr lang="en-US" sz="1800" dirty="0" err="1"/>
              <a:t>booster_versions</a:t>
            </a:r>
            <a:r>
              <a:rPr lang="en-US" sz="1800" dirty="0"/>
              <a:t> which have carried the maximum payload mass. Use a subquery</a:t>
            </a:r>
          </a:p>
          <a:p>
            <a:pPr marL="342900" indent="-342900">
              <a:buFont typeface="+mj-lt"/>
              <a:buAutoNum type="arabicPeriod"/>
            </a:pPr>
            <a:r>
              <a:rPr lang="en-US" sz="1800" dirty="0"/>
              <a:t>List the failed </a:t>
            </a:r>
            <a:r>
              <a:rPr lang="en-US" sz="1800" dirty="0" err="1"/>
              <a:t>landing_outcomes</a:t>
            </a:r>
            <a:r>
              <a:rPr lang="en-US" sz="1800" dirty="0"/>
              <a:t> in drone ship, their booster versions, and launch site names for in year 2015</a:t>
            </a:r>
          </a:p>
          <a:p>
            <a:pPr marL="342900" indent="-342900">
              <a:buFont typeface="+mj-lt"/>
              <a:buAutoNum type="arabicPeriod"/>
            </a:pPr>
            <a:r>
              <a:rPr lang="en-US" sz="1800" dirty="0"/>
              <a:t>Rank the count of landing outcomes (such as Failure (drone ship) or Success (ground pad)) between the date 2010-06-04 and 2017-03-20, in descending order</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1376"/>
            <a:ext cx="1061977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visualize launch sites, we created an interactive map with circles around each launch site and included the name of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added these objects to mark the success/failed launches, and to calculate the distance between a launch site to its proximities.</a:t>
            </a:r>
          </a:p>
          <a:p>
            <a:pPr lvl="1">
              <a:lnSpc>
                <a:spcPct val="100000"/>
              </a:lnSpc>
              <a:spcBef>
                <a:spcPts val="1400"/>
              </a:spcBef>
            </a:pPr>
            <a:r>
              <a:rPr lang="en-US" sz="1800" dirty="0">
                <a:solidFill>
                  <a:schemeClr val="accent3">
                    <a:lumMod val="25000"/>
                  </a:schemeClr>
                </a:solidFill>
                <a:latin typeface="Abadi" panose="020B0604020104020204" pitchFamily="34" charset="0"/>
              </a:rPr>
              <a:t>It is important to know how far away launch sites are from railways, highways, coastlines, cities, etc.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46BDE19D-9B78-47CC-AA15-E7A349BF0BF0}"/>
              </a:ext>
            </a:extLst>
          </p:cNvPr>
          <p:cNvPicPr>
            <a:picLocks noChangeAspect="1"/>
          </p:cNvPicPr>
          <p:nvPr/>
        </p:nvPicPr>
        <p:blipFill>
          <a:blip r:embed="rId3"/>
          <a:stretch>
            <a:fillRect/>
          </a:stretch>
        </p:blipFill>
        <p:spPr>
          <a:xfrm>
            <a:off x="3755923" y="3790727"/>
            <a:ext cx="4513006" cy="2528623"/>
          </a:xfrm>
          <a:prstGeom prst="rect">
            <a:avLst/>
          </a:prstGeom>
          <a:ln>
            <a:solidFill>
              <a:schemeClr val="tx1"/>
            </a:solidFill>
          </a:ln>
        </p:spPr>
      </p:pic>
      <p:sp>
        <p:nvSpPr>
          <p:cNvPr id="10" name="TextBox 9">
            <a:extLst>
              <a:ext uri="{FF2B5EF4-FFF2-40B4-BE49-F238E27FC236}">
                <a16:creationId xmlns:a16="http://schemas.microsoft.com/office/drawing/2014/main" id="{70AC38F7-CDBF-4C46-A8AF-D4B887380E49}"/>
              </a:ext>
            </a:extLst>
          </p:cNvPr>
          <p:cNvSpPr txBox="1"/>
          <p:nvPr/>
        </p:nvSpPr>
        <p:spPr>
          <a:xfrm>
            <a:off x="55772" y="6259759"/>
            <a:ext cx="3477229" cy="461665"/>
          </a:xfrm>
          <a:prstGeom prst="rect">
            <a:avLst/>
          </a:prstGeom>
          <a:noFill/>
        </p:spPr>
        <p:txBody>
          <a:bodyPr wrap="square">
            <a:spAutoFit/>
          </a:bodyPr>
          <a:lstStyle/>
          <a:p>
            <a:r>
              <a:rPr lang="en-GB" sz="1200" dirty="0" err="1">
                <a:hlinkClick r:id="rId4"/>
              </a:rPr>
              <a:t>datasciencecapstone</a:t>
            </a:r>
            <a:r>
              <a:rPr lang="en-GB" sz="1200" dirty="0">
                <a:hlinkClick r:id="rId4"/>
              </a:rPr>
              <a:t>/Folium Lab (1).</a:t>
            </a:r>
            <a:r>
              <a:rPr lang="en-GB" sz="1200" dirty="0" err="1">
                <a:hlinkClick r:id="rId4"/>
              </a:rPr>
              <a:t>ipynb</a:t>
            </a:r>
            <a:r>
              <a:rPr lang="en-GB" sz="1200" dirty="0">
                <a:hlinkClick r:id="rId4"/>
              </a:rPr>
              <a:t> at Master · DGarzoli4/</a:t>
            </a:r>
            <a:r>
              <a:rPr lang="en-GB" sz="1200" dirty="0" err="1">
                <a:hlinkClick r:id="rId4"/>
              </a:rPr>
              <a:t>datasciencecapstone</a:t>
            </a:r>
            <a:r>
              <a:rPr lang="en-GB" sz="1200" dirty="0">
                <a:hlinkClick r:id="rId4"/>
              </a:rPr>
              <a:t> (github.com)</a:t>
            </a:r>
            <a:endParaRPr lang="en-GB"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769"/>
            <a:ext cx="9745589" cy="2127231"/>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I have added a pie chart of total successful launches by site with a dropdown that allows you to select different sites</a:t>
            </a:r>
          </a:p>
          <a:p>
            <a:pPr>
              <a:lnSpc>
                <a:spcPct val="100000"/>
              </a:lnSpc>
              <a:spcBef>
                <a:spcPts val="1400"/>
              </a:spcBef>
            </a:pPr>
            <a:r>
              <a:rPr lang="en-US" sz="1600" dirty="0">
                <a:solidFill>
                  <a:schemeClr val="accent3">
                    <a:lumMod val="25000"/>
                  </a:schemeClr>
                </a:solidFill>
                <a:latin typeface="Abadi" panose="020B0604020104020204" pitchFamily="34" charset="0"/>
              </a:rPr>
              <a:t>I have also included a scatter plot of the correlation between payload and success for all sites with a slider that allows you t select different payload ranges.</a:t>
            </a:r>
          </a:p>
          <a:p>
            <a:pPr>
              <a:lnSpc>
                <a:spcPct val="100000"/>
              </a:lnSpc>
              <a:spcBef>
                <a:spcPts val="1400"/>
              </a:spcBef>
            </a:pPr>
            <a:r>
              <a:rPr lang="en-US" sz="1600" dirty="0">
                <a:solidFill>
                  <a:schemeClr val="accent3">
                    <a:lumMod val="25000"/>
                  </a:schemeClr>
                </a:solidFill>
                <a:latin typeface="Abadi" panose="020B0604020104020204" pitchFamily="34" charset="0"/>
              </a:rPr>
              <a:t>I added these plots and interactions so you can easily determine which sites and payload ranges result in the most successful rocket launches.</a:t>
            </a:r>
          </a:p>
          <a:p>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4D16930E-2BA3-4511-8CC1-68D3DEDCE0C7}"/>
              </a:ext>
            </a:extLst>
          </p:cNvPr>
          <p:cNvSpPr txBox="1"/>
          <p:nvPr/>
        </p:nvSpPr>
        <p:spPr>
          <a:xfrm>
            <a:off x="135954" y="6319349"/>
            <a:ext cx="3118523" cy="400110"/>
          </a:xfrm>
          <a:prstGeom prst="rect">
            <a:avLst/>
          </a:prstGeom>
          <a:noFill/>
        </p:spPr>
        <p:txBody>
          <a:bodyPr wrap="square">
            <a:spAutoFit/>
          </a:bodyPr>
          <a:lstStyle/>
          <a:p>
            <a:r>
              <a:rPr lang="en-GB" sz="1000" dirty="0" err="1">
                <a:hlinkClick r:id="rId3"/>
              </a:rPr>
              <a:t>datasciencecapstone</a:t>
            </a:r>
            <a:r>
              <a:rPr lang="en-GB" sz="1000" dirty="0">
                <a:hlinkClick r:id="rId3"/>
              </a:rPr>
              <a:t>/</a:t>
            </a:r>
            <a:r>
              <a:rPr lang="en-GB" sz="1000" dirty="0" err="1">
                <a:hlinkClick r:id="rId3"/>
              </a:rPr>
              <a:t>spacex_dash_app</a:t>
            </a:r>
            <a:r>
              <a:rPr lang="en-GB" sz="1000" dirty="0">
                <a:hlinkClick r:id="rId3"/>
              </a:rPr>
              <a:t> (2).</a:t>
            </a:r>
            <a:r>
              <a:rPr lang="en-GB" sz="1000" dirty="0" err="1">
                <a:hlinkClick r:id="rId3"/>
              </a:rPr>
              <a:t>py</a:t>
            </a:r>
            <a:r>
              <a:rPr lang="en-GB" sz="1000" dirty="0">
                <a:hlinkClick r:id="rId3"/>
              </a:rPr>
              <a:t> at Master · DGarzoli4/</a:t>
            </a:r>
            <a:r>
              <a:rPr lang="en-GB" sz="1000" dirty="0" err="1">
                <a:hlinkClick r:id="rId3"/>
              </a:rPr>
              <a:t>datasciencecapstone</a:t>
            </a:r>
            <a:r>
              <a:rPr lang="en-GB" sz="1000" dirty="0">
                <a:hlinkClick r:id="rId3"/>
              </a:rPr>
              <a:t> (github.com)</a:t>
            </a:r>
            <a:endParaRPr lang="en-GB" sz="1000" dirty="0"/>
          </a:p>
        </p:txBody>
      </p:sp>
      <p:pic>
        <p:nvPicPr>
          <p:cNvPr id="7" name="Picture 6">
            <a:extLst>
              <a:ext uri="{FF2B5EF4-FFF2-40B4-BE49-F238E27FC236}">
                <a16:creationId xmlns:a16="http://schemas.microsoft.com/office/drawing/2014/main" id="{056FC0A3-8D9A-49C7-B920-AB7A9F0789D1}"/>
              </a:ext>
            </a:extLst>
          </p:cNvPr>
          <p:cNvPicPr>
            <a:picLocks noChangeAspect="1"/>
          </p:cNvPicPr>
          <p:nvPr/>
        </p:nvPicPr>
        <p:blipFill>
          <a:blip r:embed="rId4"/>
          <a:stretch>
            <a:fillRect/>
          </a:stretch>
        </p:blipFill>
        <p:spPr>
          <a:xfrm>
            <a:off x="3354666" y="3320281"/>
            <a:ext cx="6731706" cy="339917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8" name="Content Placeholder 7">
            <a:extLst>
              <a:ext uri="{FF2B5EF4-FFF2-40B4-BE49-F238E27FC236}">
                <a16:creationId xmlns:a16="http://schemas.microsoft.com/office/drawing/2014/main" id="{34AD5BBD-65F0-4261-B6EE-C6A514A505E6}"/>
              </a:ext>
            </a:extLst>
          </p:cNvPr>
          <p:cNvGraphicFramePr>
            <a:graphicFrameLocks noGrp="1"/>
          </p:cNvGraphicFramePr>
          <p:nvPr>
            <p:ph idx="4294967295"/>
            <p:extLst>
              <p:ext uri="{D42A27DB-BD31-4B8C-83A1-F6EECF244321}">
                <p14:modId xmlns:p14="http://schemas.microsoft.com/office/powerpoint/2010/main" val="3400040790"/>
              </p:ext>
            </p:extLst>
          </p:nvPr>
        </p:nvGraphicFramePr>
        <p:xfrm>
          <a:off x="770010" y="1400463"/>
          <a:ext cx="9745589" cy="4848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37EF83F9-70D3-40A8-B815-D97223282682}"/>
              </a:ext>
            </a:extLst>
          </p:cNvPr>
          <p:cNvSpPr txBox="1"/>
          <p:nvPr/>
        </p:nvSpPr>
        <p:spPr>
          <a:xfrm>
            <a:off x="167148" y="6313122"/>
            <a:ext cx="3569110" cy="461665"/>
          </a:xfrm>
          <a:prstGeom prst="rect">
            <a:avLst/>
          </a:prstGeom>
          <a:noFill/>
        </p:spPr>
        <p:txBody>
          <a:bodyPr wrap="square">
            <a:spAutoFit/>
          </a:bodyPr>
          <a:lstStyle/>
          <a:p>
            <a:r>
              <a:rPr lang="en-GB" sz="1200" dirty="0" err="1">
                <a:hlinkClick r:id="rId8"/>
              </a:rPr>
              <a:t>datasciencecapstone</a:t>
            </a:r>
            <a:r>
              <a:rPr lang="en-GB" sz="1200" dirty="0">
                <a:hlinkClick r:id="rId8"/>
              </a:rPr>
              <a:t>/week 4 project (1).</a:t>
            </a:r>
            <a:r>
              <a:rPr lang="en-GB" sz="1200" dirty="0" err="1">
                <a:hlinkClick r:id="rId8"/>
              </a:rPr>
              <a:t>ipynb</a:t>
            </a:r>
            <a:r>
              <a:rPr lang="en-GB" sz="1200" dirty="0">
                <a:hlinkClick r:id="rId8"/>
              </a:rPr>
              <a:t> at Master · DGarzoli4/</a:t>
            </a:r>
            <a:r>
              <a:rPr lang="en-GB" sz="1200" dirty="0" err="1">
                <a:hlinkClick r:id="rId8"/>
              </a:rPr>
              <a:t>datasciencecapstone</a:t>
            </a:r>
            <a:r>
              <a:rPr lang="en-GB" sz="1200" dirty="0">
                <a:hlinkClick r:id="rId8"/>
              </a:rPr>
              <a:t> (github.com)</a:t>
            </a:r>
            <a:endParaRPr lang="en-GB" sz="12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8E4E1CA-1D32-406C-B1C7-72A2014E9003}"/>
              </a:ext>
            </a:extLst>
          </p:cNvPr>
          <p:cNvPicPr>
            <a:picLocks noChangeAspect="1"/>
          </p:cNvPicPr>
          <p:nvPr/>
        </p:nvPicPr>
        <p:blipFill>
          <a:blip r:embed="rId3"/>
          <a:stretch>
            <a:fillRect/>
          </a:stretch>
        </p:blipFill>
        <p:spPr>
          <a:xfrm>
            <a:off x="453665" y="1567015"/>
            <a:ext cx="11284670" cy="2375720"/>
          </a:xfrm>
          <a:prstGeom prst="rect">
            <a:avLst/>
          </a:prstGeom>
          <a:ln>
            <a:solidFill>
              <a:schemeClr val="tx1"/>
            </a:solidFill>
          </a:ln>
        </p:spPr>
      </p:pic>
      <p:sp>
        <p:nvSpPr>
          <p:cNvPr id="8" name="TextBox 7">
            <a:extLst>
              <a:ext uri="{FF2B5EF4-FFF2-40B4-BE49-F238E27FC236}">
                <a16:creationId xmlns:a16="http://schemas.microsoft.com/office/drawing/2014/main" id="{FAB9F876-E81D-4542-936F-C5A9BEED6A30}"/>
              </a:ext>
            </a:extLst>
          </p:cNvPr>
          <p:cNvSpPr txBox="1"/>
          <p:nvPr/>
        </p:nvSpPr>
        <p:spPr>
          <a:xfrm>
            <a:off x="3326523" y="4337822"/>
            <a:ext cx="5538953" cy="646331"/>
          </a:xfrm>
          <a:prstGeom prst="rect">
            <a:avLst/>
          </a:prstGeom>
          <a:noFill/>
        </p:spPr>
        <p:txBody>
          <a:bodyPr wrap="square" rtlCol="0">
            <a:spAutoFit/>
          </a:bodyPr>
          <a:lstStyle/>
          <a:p>
            <a:r>
              <a:rPr lang="en-US" dirty="0">
                <a:latin typeface="Abadi" panose="020B0604020104020204" pitchFamily="34" charset="0"/>
              </a:rPr>
              <a:t>The sites with a greater number of launches have a higher rate of successful launches</a:t>
            </a:r>
            <a:endParaRPr lang="en-GB"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48601" y="4296232"/>
            <a:ext cx="6694798" cy="1219665"/>
          </a:xfrm>
          <a:prstGeom prst="rect">
            <a:avLst/>
          </a:prstGeom>
        </p:spPr>
        <p:txBody>
          <a:bodyPr>
            <a:noAutofit/>
          </a:bodyPr>
          <a:lstStyle/>
          <a:p>
            <a:pPr marL="0" indent="0">
              <a:lnSpc>
                <a:spcPct val="100000"/>
              </a:lnSpc>
              <a:spcBef>
                <a:spcPts val="1400"/>
              </a:spcBef>
              <a:buNone/>
            </a:pPr>
            <a:r>
              <a:rPr lang="en-CA" sz="1800" dirty="0">
                <a:solidFill>
                  <a:schemeClr val="accent3">
                    <a:lumMod val="25000"/>
                  </a:schemeClr>
                </a:solidFill>
                <a:latin typeface="Abadi" panose="020B0604020104020204" pitchFamily="34" charset="0"/>
              </a:rPr>
              <a:t>It is tough to draw concrete conclusions with this visual because some launch sites have more success with a heavier payload (CCAFS SLC 40), whereas other launch sites have more success with a lighter payload (KSC LC 39A)</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AB7BBD7-B95C-4A2A-87C3-5B48EB7A5E42}"/>
              </a:ext>
            </a:extLst>
          </p:cNvPr>
          <p:cNvPicPr>
            <a:picLocks noChangeAspect="1"/>
          </p:cNvPicPr>
          <p:nvPr/>
        </p:nvPicPr>
        <p:blipFill>
          <a:blip r:embed="rId3"/>
          <a:stretch>
            <a:fillRect/>
          </a:stretch>
        </p:blipFill>
        <p:spPr>
          <a:xfrm>
            <a:off x="322414" y="1520164"/>
            <a:ext cx="11547172" cy="2363578"/>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15950" y="5316360"/>
            <a:ext cx="5623719" cy="1288026"/>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Orbit Types with the best average success rates are ES-L1, SSO, HEO, and GEO.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0601170-FBFD-49C9-AB62-7EB8C5DE7F39}"/>
              </a:ext>
            </a:extLst>
          </p:cNvPr>
          <p:cNvPicPr>
            <a:picLocks noChangeAspect="1"/>
          </p:cNvPicPr>
          <p:nvPr/>
        </p:nvPicPr>
        <p:blipFill>
          <a:blip r:embed="rId3"/>
          <a:stretch>
            <a:fillRect/>
          </a:stretch>
        </p:blipFill>
        <p:spPr>
          <a:xfrm>
            <a:off x="4305415" y="1541640"/>
            <a:ext cx="3444791" cy="3385978"/>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45477" y="5206488"/>
            <a:ext cx="6301045" cy="1056902"/>
          </a:xfrm>
          <a:prstGeom prst="rect">
            <a:avLst/>
          </a:prstGeom>
        </p:spPr>
        <p:txBody>
          <a:bodyPr>
            <a:normAutofit fontScale="92500" lnSpcReduction="1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ES-L1, SSO, HEO, and GEO do not have many data points, but they are all successful launches. LEO orbit success tends to depend on flight number, whereas the other orbits are tough to determine a pattern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18180F-C558-4EE5-96DE-8BAD7352C553}"/>
              </a:ext>
            </a:extLst>
          </p:cNvPr>
          <p:cNvPicPr>
            <a:picLocks noChangeAspect="1"/>
          </p:cNvPicPr>
          <p:nvPr/>
        </p:nvPicPr>
        <p:blipFill>
          <a:blip r:embed="rId3"/>
          <a:stretch>
            <a:fillRect/>
          </a:stretch>
        </p:blipFill>
        <p:spPr>
          <a:xfrm>
            <a:off x="3579658" y="1651512"/>
            <a:ext cx="5015220" cy="32946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64411" y="5169425"/>
            <a:ext cx="6663176" cy="970935"/>
          </a:xfrm>
          <a:prstGeom prst="rect">
            <a:avLst/>
          </a:prstGeom>
        </p:spPr>
        <p:txBody>
          <a:bodyPr>
            <a:normAutofit/>
          </a:bodyPr>
          <a:lstStyle/>
          <a:p>
            <a:pPr marL="0" indent="0">
              <a:lnSpc>
                <a:spcPct val="100000"/>
              </a:lnSpc>
              <a:spcBef>
                <a:spcPts val="1400"/>
              </a:spcBef>
              <a:buNone/>
            </a:pPr>
            <a:r>
              <a:rPr lang="en-CA" sz="1800" dirty="0">
                <a:solidFill>
                  <a:schemeClr val="accent3">
                    <a:lumMod val="25000"/>
                  </a:schemeClr>
                </a:solidFill>
                <a:latin typeface="Abadi" panose="020B0604020104020204" pitchFamily="34" charset="0"/>
              </a:rPr>
              <a:t>Heavier loads tend to be beneficial to LEO and ISS orbits, whereas they hinder GTO and MEO orbits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1A6EA74-C0A1-47D9-AFAF-36BD834FD103}"/>
              </a:ext>
            </a:extLst>
          </p:cNvPr>
          <p:cNvPicPr>
            <a:picLocks noChangeAspect="1"/>
          </p:cNvPicPr>
          <p:nvPr/>
        </p:nvPicPr>
        <p:blipFill>
          <a:blip r:embed="rId3"/>
          <a:stretch>
            <a:fillRect/>
          </a:stretch>
        </p:blipFill>
        <p:spPr>
          <a:xfrm>
            <a:off x="3398592" y="1471305"/>
            <a:ext cx="5394815" cy="34849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65682" y="5582327"/>
            <a:ext cx="7060636" cy="886492"/>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Success rate has been increasing every </a:t>
            </a:r>
            <a:r>
              <a:rPr lang="en-US" sz="1800">
                <a:solidFill>
                  <a:schemeClr val="accent3">
                    <a:lumMod val="25000"/>
                  </a:schemeClr>
                </a:solidFill>
                <a:latin typeface="Abadi" panose="020B0604020104020204" pitchFamily="34" charset="0"/>
              </a:rPr>
              <a:t>year from 2013 to 2020</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52B3D94-D1A0-4366-87D7-C4BEA82937EF}"/>
              </a:ext>
            </a:extLst>
          </p:cNvPr>
          <p:cNvPicPr>
            <a:picLocks noChangeAspect="1"/>
          </p:cNvPicPr>
          <p:nvPr/>
        </p:nvPicPr>
        <p:blipFill>
          <a:blip r:embed="rId3"/>
          <a:stretch>
            <a:fillRect/>
          </a:stretch>
        </p:blipFill>
        <p:spPr>
          <a:xfrm>
            <a:off x="3360190" y="1443755"/>
            <a:ext cx="5471620" cy="39704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27871"/>
            <a:ext cx="9745589" cy="19490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in the query only returns the unique values in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the SpaceX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666E6EFD-88B1-46B1-A673-E0F470048ED4}"/>
              </a:ext>
            </a:extLst>
          </p:cNvPr>
          <p:cNvPicPr>
            <a:picLocks noChangeAspect="1"/>
          </p:cNvPicPr>
          <p:nvPr/>
        </p:nvPicPr>
        <p:blipFill>
          <a:blip r:embed="rId3"/>
          <a:stretch>
            <a:fillRect/>
          </a:stretch>
        </p:blipFill>
        <p:spPr>
          <a:xfrm>
            <a:off x="2144862" y="2098299"/>
            <a:ext cx="7941510" cy="323543"/>
          </a:xfrm>
          <a:prstGeom prst="rect">
            <a:avLst/>
          </a:prstGeom>
          <a:ln>
            <a:solidFill>
              <a:schemeClr val="tx1"/>
            </a:solidFill>
          </a:ln>
        </p:spPr>
      </p:pic>
      <p:pic>
        <p:nvPicPr>
          <p:cNvPr id="10" name="Picture 9">
            <a:extLst>
              <a:ext uri="{FF2B5EF4-FFF2-40B4-BE49-F238E27FC236}">
                <a16:creationId xmlns:a16="http://schemas.microsoft.com/office/drawing/2014/main" id="{EDBE7774-04B9-44EA-A208-608CA33BB096}"/>
              </a:ext>
            </a:extLst>
          </p:cNvPr>
          <p:cNvPicPr>
            <a:picLocks noChangeAspect="1"/>
          </p:cNvPicPr>
          <p:nvPr/>
        </p:nvPicPr>
        <p:blipFill>
          <a:blip r:embed="rId4"/>
          <a:stretch>
            <a:fillRect/>
          </a:stretch>
        </p:blipFill>
        <p:spPr>
          <a:xfrm>
            <a:off x="2125245" y="2656319"/>
            <a:ext cx="7941510" cy="458164"/>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6823" y="4751593"/>
            <a:ext cx="9745589" cy="16756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words “Top 5” in the query means that the result will only display 5 records from the SpaceX Table. The “LIKE ‘KSC%’” string means that the launch site must start with KSC.</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2830C82E-17AD-4590-982B-5D928ADF017C}"/>
              </a:ext>
            </a:extLst>
          </p:cNvPr>
          <p:cNvPicPr>
            <a:picLocks noChangeAspect="1"/>
          </p:cNvPicPr>
          <p:nvPr/>
        </p:nvPicPr>
        <p:blipFill>
          <a:blip r:embed="rId3"/>
          <a:stretch>
            <a:fillRect/>
          </a:stretch>
        </p:blipFill>
        <p:spPr>
          <a:xfrm>
            <a:off x="1589621" y="1654017"/>
            <a:ext cx="9012757" cy="401638"/>
          </a:xfrm>
          <a:prstGeom prst="rect">
            <a:avLst/>
          </a:prstGeom>
          <a:ln>
            <a:solidFill>
              <a:schemeClr val="tx1"/>
            </a:solidFill>
          </a:ln>
        </p:spPr>
      </p:pic>
      <p:pic>
        <p:nvPicPr>
          <p:cNvPr id="8" name="Picture 7">
            <a:extLst>
              <a:ext uri="{FF2B5EF4-FFF2-40B4-BE49-F238E27FC236}">
                <a16:creationId xmlns:a16="http://schemas.microsoft.com/office/drawing/2014/main" id="{5D5D8294-99DA-4711-A021-56754BCEC901}"/>
              </a:ext>
            </a:extLst>
          </p:cNvPr>
          <p:cNvPicPr>
            <a:picLocks noChangeAspect="1"/>
          </p:cNvPicPr>
          <p:nvPr/>
        </p:nvPicPr>
        <p:blipFill>
          <a:blip r:embed="rId4"/>
          <a:stretch>
            <a:fillRect/>
          </a:stretch>
        </p:blipFill>
        <p:spPr>
          <a:xfrm>
            <a:off x="641591" y="2189354"/>
            <a:ext cx="10908816" cy="1829222"/>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186942"/>
            <a:ext cx="9745589" cy="18386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“SUM” function adds up all the values in the “PAYLOAD_MASS_KG_” column. The “where” function filters the data to only sum values where the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81027E-233E-4E5E-AB78-4FC7E2E127BA}"/>
              </a:ext>
            </a:extLst>
          </p:cNvPr>
          <p:cNvPicPr>
            <a:picLocks noChangeAspect="1"/>
          </p:cNvPicPr>
          <p:nvPr/>
        </p:nvPicPr>
        <p:blipFill>
          <a:blip r:embed="rId3"/>
          <a:stretch>
            <a:fillRect/>
          </a:stretch>
        </p:blipFill>
        <p:spPr>
          <a:xfrm>
            <a:off x="968146" y="1674235"/>
            <a:ext cx="10255707" cy="263486"/>
          </a:xfrm>
          <a:prstGeom prst="rect">
            <a:avLst/>
          </a:prstGeom>
          <a:ln>
            <a:solidFill>
              <a:schemeClr val="tx1"/>
            </a:solidFill>
          </a:ln>
        </p:spPr>
      </p:pic>
      <p:pic>
        <p:nvPicPr>
          <p:cNvPr id="8" name="Picture 7">
            <a:extLst>
              <a:ext uri="{FF2B5EF4-FFF2-40B4-BE49-F238E27FC236}">
                <a16:creationId xmlns:a16="http://schemas.microsoft.com/office/drawing/2014/main" id="{01D45FF1-9097-47EE-81AF-812295125375}"/>
              </a:ext>
            </a:extLst>
          </p:cNvPr>
          <p:cNvPicPr>
            <a:picLocks noChangeAspect="1"/>
          </p:cNvPicPr>
          <p:nvPr/>
        </p:nvPicPr>
        <p:blipFill>
          <a:blip r:embed="rId4"/>
          <a:stretch>
            <a:fillRect/>
          </a:stretch>
        </p:blipFill>
        <p:spPr>
          <a:xfrm>
            <a:off x="4742977" y="2313871"/>
            <a:ext cx="2706046" cy="1115129"/>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41238"/>
            <a:ext cx="9745589" cy="112405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“AVG” function calculates the average of the values in column “</a:t>
            </a:r>
            <a:r>
              <a:rPr lang="en-US" sz="2200" dirty="0" err="1">
                <a:solidFill>
                  <a:schemeClr val="accent3">
                    <a:lumMod val="25000"/>
                  </a:schemeClr>
                </a:solidFill>
                <a:latin typeface="Abadi" panose="020B0604020104020204" pitchFamily="34" charset="0"/>
              </a:rPr>
              <a:t>AveragePayloadMass</a:t>
            </a:r>
            <a:r>
              <a:rPr lang="en-US" sz="2200" dirty="0">
                <a:solidFill>
                  <a:schemeClr val="accent3">
                    <a:lumMod val="25000"/>
                  </a:schemeClr>
                </a:solidFill>
                <a:latin typeface="Abadi" panose="020B0604020104020204" pitchFamily="34" charset="0"/>
              </a:rPr>
              <a:t>”.  The “where” function filters the data to only perform calculations on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B5981FD-97D3-4DBD-AC25-693B65398D28}"/>
              </a:ext>
            </a:extLst>
          </p:cNvPr>
          <p:cNvPicPr>
            <a:picLocks noChangeAspect="1"/>
          </p:cNvPicPr>
          <p:nvPr/>
        </p:nvPicPr>
        <p:blipFill>
          <a:blip r:embed="rId3"/>
          <a:stretch>
            <a:fillRect/>
          </a:stretch>
        </p:blipFill>
        <p:spPr>
          <a:xfrm>
            <a:off x="790717" y="1678089"/>
            <a:ext cx="10610565" cy="264774"/>
          </a:xfrm>
          <a:prstGeom prst="rect">
            <a:avLst/>
          </a:prstGeom>
          <a:ln>
            <a:solidFill>
              <a:schemeClr val="tx1"/>
            </a:solidFill>
          </a:ln>
        </p:spPr>
      </p:pic>
      <p:pic>
        <p:nvPicPr>
          <p:cNvPr id="8" name="Picture 7">
            <a:extLst>
              <a:ext uri="{FF2B5EF4-FFF2-40B4-BE49-F238E27FC236}">
                <a16:creationId xmlns:a16="http://schemas.microsoft.com/office/drawing/2014/main" id="{3A6590EE-59D6-463C-8940-49C6D69932D9}"/>
              </a:ext>
            </a:extLst>
          </p:cNvPr>
          <p:cNvPicPr>
            <a:picLocks noChangeAspect="1"/>
          </p:cNvPicPr>
          <p:nvPr/>
        </p:nvPicPr>
        <p:blipFill>
          <a:blip r:embed="rId4"/>
          <a:stretch>
            <a:fillRect/>
          </a:stretch>
        </p:blipFill>
        <p:spPr>
          <a:xfrm>
            <a:off x="4634165" y="2161900"/>
            <a:ext cx="2923670" cy="1009995"/>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55870"/>
            <a:ext cx="9745589" cy="108472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“MIN” function identifies the earliest date in the date column.  The “where” function filters the dataset to only perform calculations on successful landing outcomes.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CC28F1B-696E-4BD1-93C0-499DF07E9A96}"/>
              </a:ext>
            </a:extLst>
          </p:cNvPr>
          <p:cNvPicPr>
            <a:picLocks noChangeAspect="1"/>
          </p:cNvPicPr>
          <p:nvPr/>
        </p:nvPicPr>
        <p:blipFill>
          <a:blip r:embed="rId3"/>
          <a:stretch>
            <a:fillRect/>
          </a:stretch>
        </p:blipFill>
        <p:spPr>
          <a:xfrm>
            <a:off x="1717649" y="1516709"/>
            <a:ext cx="8756701" cy="254740"/>
          </a:xfrm>
          <a:prstGeom prst="rect">
            <a:avLst/>
          </a:prstGeom>
          <a:ln>
            <a:solidFill>
              <a:schemeClr val="tx1"/>
            </a:solidFill>
          </a:ln>
        </p:spPr>
      </p:pic>
      <p:pic>
        <p:nvPicPr>
          <p:cNvPr id="8" name="Picture 7">
            <a:extLst>
              <a:ext uri="{FF2B5EF4-FFF2-40B4-BE49-F238E27FC236}">
                <a16:creationId xmlns:a16="http://schemas.microsoft.com/office/drawing/2014/main" id="{402341B4-F4E7-4D2B-A198-A8C974C48348}"/>
              </a:ext>
            </a:extLst>
          </p:cNvPr>
          <p:cNvPicPr>
            <a:picLocks noChangeAspect="1"/>
          </p:cNvPicPr>
          <p:nvPr/>
        </p:nvPicPr>
        <p:blipFill>
          <a:blip r:embed="rId4"/>
          <a:stretch>
            <a:fillRect/>
          </a:stretch>
        </p:blipFill>
        <p:spPr>
          <a:xfrm>
            <a:off x="2589384" y="1921285"/>
            <a:ext cx="7013231" cy="930070"/>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304358"/>
            <a:ext cx="9745589" cy="11033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Returns only booster versions from SpaceX Table with successful ground pads and a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44189E9F-AEDD-4C7C-A3F6-097681058B7E}"/>
              </a:ext>
            </a:extLst>
          </p:cNvPr>
          <p:cNvSpPr txBox="1"/>
          <p:nvPr/>
        </p:nvSpPr>
        <p:spPr>
          <a:xfrm>
            <a:off x="1223205" y="1593135"/>
            <a:ext cx="9745589" cy="646331"/>
          </a:xfrm>
          <a:prstGeom prst="rect">
            <a:avLst/>
          </a:prstGeom>
          <a:noFill/>
          <a:ln>
            <a:solidFill>
              <a:schemeClr val="tx1"/>
            </a:solidFill>
          </a:ln>
        </p:spPr>
        <p:txBody>
          <a:bodyPr wrap="square">
            <a:spAutoFit/>
          </a:bodyPr>
          <a:lstStyle/>
          <a:p>
            <a:r>
              <a:rPr lang="en-GB" dirty="0">
                <a:ln>
                  <a:solidFill>
                    <a:sysClr val="windowText" lastClr="000000"/>
                  </a:solidFill>
                </a:ln>
              </a:rPr>
              <a:t>("select </a:t>
            </a:r>
            <a:r>
              <a:rPr lang="en-GB" dirty="0" err="1">
                <a:ln>
                  <a:solidFill>
                    <a:sysClr val="windowText" lastClr="000000"/>
                  </a:solidFill>
                </a:ln>
              </a:rPr>
              <a:t>Booster_Version</a:t>
            </a:r>
            <a:r>
              <a:rPr lang="en-GB" dirty="0">
                <a:ln>
                  <a:solidFill>
                    <a:sysClr val="windowText" lastClr="000000"/>
                  </a:solidFill>
                </a:ln>
              </a:rPr>
              <a:t> from </a:t>
            </a:r>
            <a:r>
              <a:rPr lang="en-GB" dirty="0" err="1">
                <a:ln>
                  <a:solidFill>
                    <a:sysClr val="windowText" lastClr="000000"/>
                  </a:solidFill>
                </a:ln>
              </a:rPr>
              <a:t>tblSpaceX</a:t>
            </a:r>
            <a:r>
              <a:rPr lang="en-GB" dirty="0">
                <a:ln>
                  <a:solidFill>
                    <a:sysClr val="windowText" lastClr="000000"/>
                  </a:solidFill>
                </a:ln>
              </a:rPr>
              <a:t> where </a:t>
            </a:r>
            <a:r>
              <a:rPr lang="en-GB" dirty="0" err="1">
                <a:ln>
                  <a:solidFill>
                    <a:sysClr val="windowText" lastClr="000000"/>
                  </a:solidFill>
                </a:ln>
              </a:rPr>
              <a:t>Landing_Outcome</a:t>
            </a:r>
            <a:r>
              <a:rPr lang="en-GB" dirty="0">
                <a:ln>
                  <a:solidFill>
                    <a:sysClr val="windowText" lastClr="000000"/>
                  </a:solidFill>
                </a:ln>
              </a:rPr>
              <a:t> = 'Success (ground pad)' AND </a:t>
            </a:r>
            <a:r>
              <a:rPr lang="en-GB" dirty="0" err="1">
                <a:ln>
                  <a:solidFill>
                    <a:sysClr val="windowText" lastClr="000000"/>
                  </a:solidFill>
                </a:ln>
              </a:rPr>
              <a:t>Payload_MASS_KG</a:t>
            </a:r>
            <a:r>
              <a:rPr lang="en-GB" dirty="0">
                <a:ln>
                  <a:solidFill>
                    <a:sysClr val="windowText" lastClr="000000"/>
                  </a:solidFill>
                </a:ln>
              </a:rPr>
              <a:t>_ &gt; 4000 AND </a:t>
            </a:r>
            <a:r>
              <a:rPr lang="en-GB" dirty="0" err="1">
                <a:ln>
                  <a:solidFill>
                    <a:sysClr val="windowText" lastClr="000000"/>
                  </a:solidFill>
                </a:ln>
              </a:rPr>
              <a:t>Payload_MASS_KG</a:t>
            </a:r>
            <a:r>
              <a:rPr lang="en-GB" dirty="0">
                <a:ln>
                  <a:solidFill>
                    <a:sysClr val="windowText" lastClr="000000"/>
                  </a:solidFill>
                </a:ln>
              </a:rPr>
              <a:t>_ &lt; 6000“)</a:t>
            </a:r>
          </a:p>
        </p:txBody>
      </p:sp>
      <p:pic>
        <p:nvPicPr>
          <p:cNvPr id="10" name="Picture 9">
            <a:extLst>
              <a:ext uri="{FF2B5EF4-FFF2-40B4-BE49-F238E27FC236}">
                <a16:creationId xmlns:a16="http://schemas.microsoft.com/office/drawing/2014/main" id="{D7613BE0-3444-4985-A623-3950190DA047}"/>
              </a:ext>
            </a:extLst>
          </p:cNvPr>
          <p:cNvPicPr>
            <a:picLocks noChangeAspect="1"/>
          </p:cNvPicPr>
          <p:nvPr/>
        </p:nvPicPr>
        <p:blipFill>
          <a:blip r:embed="rId3"/>
          <a:stretch>
            <a:fillRect/>
          </a:stretch>
        </p:blipFill>
        <p:spPr>
          <a:xfrm>
            <a:off x="3111229" y="2430270"/>
            <a:ext cx="5969542" cy="1236548"/>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317523"/>
            <a:ext cx="8548891" cy="510968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Collecting data</a:t>
            </a: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analysis using SQL</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analysis using Pandas and Matplotlib</a:t>
            </a:r>
          </a:p>
          <a:p>
            <a:pPr lvl="1">
              <a:lnSpc>
                <a:spcPct val="100000"/>
              </a:lnSpc>
              <a:spcBef>
                <a:spcPts val="1400"/>
              </a:spcBef>
            </a:pPr>
            <a:r>
              <a:rPr lang="en-US" sz="1400" dirty="0">
                <a:solidFill>
                  <a:schemeClr val="accent3">
                    <a:lumMod val="25000"/>
                  </a:schemeClr>
                </a:solidFill>
                <a:latin typeface="Abadi" panose="020B0604020104020204" pitchFamily="34" charset="0"/>
              </a:rPr>
              <a:t>Visual analytics and building dashboards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400" dirty="0">
                <a:solidFill>
                  <a:schemeClr val="accent3">
                    <a:lumMod val="25000"/>
                  </a:schemeClr>
                </a:solidFill>
                <a:latin typeface="Abadi" panose="020B0604020104020204" pitchFamily="34" charset="0"/>
              </a:rPr>
              <a:t>Building a map using folium</a:t>
            </a: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Folium map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dashboard made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(screenshots)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8166" y="4388750"/>
            <a:ext cx="9745589" cy="14155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Returns a Count of successful mission outcomes in SpaceX Table using %Success%.</a:t>
            </a:r>
          </a:p>
          <a:p>
            <a:pPr>
              <a:lnSpc>
                <a:spcPct val="100000"/>
              </a:lnSpc>
              <a:spcBef>
                <a:spcPts val="1400"/>
              </a:spcBef>
            </a:pPr>
            <a:r>
              <a:rPr lang="en-US" sz="2200" dirty="0">
                <a:solidFill>
                  <a:schemeClr val="accent3">
                    <a:lumMod val="25000"/>
                  </a:schemeClr>
                </a:solidFill>
                <a:latin typeface="Abadi" panose="020B0604020104020204" pitchFamily="34" charset="0"/>
              </a:rPr>
              <a:t>Returns a Count of failed mission outcomes in SpaceX Table using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DB7A761A-6C73-426A-854E-4270CD430090}"/>
              </a:ext>
            </a:extLst>
          </p:cNvPr>
          <p:cNvSpPr txBox="1"/>
          <p:nvPr/>
        </p:nvSpPr>
        <p:spPr>
          <a:xfrm>
            <a:off x="1735393" y="1545921"/>
            <a:ext cx="8721213" cy="923330"/>
          </a:xfrm>
          <a:prstGeom prst="rect">
            <a:avLst/>
          </a:prstGeom>
          <a:noFill/>
          <a:ln>
            <a:solidFill>
              <a:schemeClr val="tx1"/>
            </a:solidFill>
          </a:ln>
        </p:spPr>
        <p:txBody>
          <a:bodyPr wrap="square">
            <a:spAutoFit/>
          </a:bodyPr>
          <a:lstStyle/>
          <a:p>
            <a:r>
              <a:rPr lang="en-GB" dirty="0">
                <a:ln>
                  <a:solidFill>
                    <a:sysClr val="windowText" lastClr="000000"/>
                  </a:solidFill>
                </a:ln>
                <a:solidFill>
                  <a:sysClr val="windowText" lastClr="000000"/>
                </a:solidFill>
              </a:rPr>
              <a:t>(SELECT Count(</a:t>
            </a:r>
            <a:r>
              <a:rPr lang="en-GB" dirty="0" err="1">
                <a:ln>
                  <a:solidFill>
                    <a:sysClr val="windowText" lastClr="000000"/>
                  </a:solidFill>
                </a:ln>
                <a:solidFill>
                  <a:sysClr val="windowText" lastClr="000000"/>
                </a:solidFill>
              </a:rPr>
              <a:t>Mission_Outcome</a:t>
            </a:r>
            <a:r>
              <a:rPr lang="en-GB" dirty="0">
                <a:ln>
                  <a:solidFill>
                    <a:sysClr val="windowText" lastClr="000000"/>
                  </a:solidFill>
                </a:ln>
                <a:solidFill>
                  <a:sysClr val="windowText" lastClr="000000"/>
                </a:solidFill>
              </a:rPr>
              <a:t>) from </a:t>
            </a:r>
            <a:r>
              <a:rPr lang="en-GB" dirty="0" err="1">
                <a:ln>
                  <a:solidFill>
                    <a:sysClr val="windowText" lastClr="000000"/>
                  </a:solidFill>
                </a:ln>
                <a:solidFill>
                  <a:sysClr val="windowText" lastClr="000000"/>
                </a:solidFill>
              </a:rPr>
              <a:t>tblSpaceX</a:t>
            </a:r>
            <a:r>
              <a:rPr lang="en-GB" dirty="0">
                <a:ln>
                  <a:solidFill>
                    <a:sysClr val="windowText" lastClr="000000"/>
                  </a:solidFill>
                </a:ln>
                <a:solidFill>
                  <a:sysClr val="windowText" lastClr="000000"/>
                </a:solidFill>
              </a:rPr>
              <a:t> where </a:t>
            </a:r>
            <a:r>
              <a:rPr lang="en-GB" dirty="0" err="1">
                <a:ln>
                  <a:solidFill>
                    <a:sysClr val="windowText" lastClr="000000"/>
                  </a:solidFill>
                </a:ln>
                <a:solidFill>
                  <a:sysClr val="windowText" lastClr="000000"/>
                </a:solidFill>
              </a:rPr>
              <a:t>Mission_Outcome</a:t>
            </a:r>
            <a:r>
              <a:rPr lang="en-GB" dirty="0">
                <a:ln>
                  <a:solidFill>
                    <a:sysClr val="windowText" lastClr="000000"/>
                  </a:solidFill>
                </a:ln>
                <a:solidFill>
                  <a:sysClr val="windowText" lastClr="000000"/>
                </a:solidFill>
              </a:rPr>
              <a:t> LIKE '%Success%') as </a:t>
            </a:r>
            <a:r>
              <a:rPr lang="en-GB" dirty="0" err="1">
                <a:ln>
                  <a:solidFill>
                    <a:sysClr val="windowText" lastClr="000000"/>
                  </a:solidFill>
                </a:ln>
                <a:solidFill>
                  <a:sysClr val="windowText" lastClr="000000"/>
                </a:solidFill>
              </a:rPr>
              <a:t>Successful_Mission_Outcomes</a:t>
            </a:r>
            <a:r>
              <a:rPr lang="en-GB" dirty="0">
                <a:ln>
                  <a:solidFill>
                    <a:sysClr val="windowText" lastClr="000000"/>
                  </a:solidFill>
                </a:ln>
                <a:solidFill>
                  <a:sysClr val="windowText" lastClr="000000"/>
                </a:solidFill>
              </a:rPr>
              <a:t>,(SELECT Count(</a:t>
            </a:r>
            <a:r>
              <a:rPr lang="en-GB" dirty="0" err="1">
                <a:ln>
                  <a:solidFill>
                    <a:sysClr val="windowText" lastClr="000000"/>
                  </a:solidFill>
                </a:ln>
                <a:solidFill>
                  <a:sysClr val="windowText" lastClr="000000"/>
                </a:solidFill>
              </a:rPr>
              <a:t>Mission_Outcome</a:t>
            </a:r>
            <a:r>
              <a:rPr lang="en-GB" dirty="0">
                <a:ln>
                  <a:solidFill>
                    <a:sysClr val="windowText" lastClr="000000"/>
                  </a:solidFill>
                </a:ln>
                <a:solidFill>
                  <a:sysClr val="windowText" lastClr="000000"/>
                </a:solidFill>
              </a:rPr>
              <a:t>) from </a:t>
            </a:r>
            <a:r>
              <a:rPr lang="en-GB" dirty="0" err="1">
                <a:ln>
                  <a:solidFill>
                    <a:sysClr val="windowText" lastClr="000000"/>
                  </a:solidFill>
                </a:ln>
                <a:solidFill>
                  <a:sysClr val="windowText" lastClr="000000"/>
                </a:solidFill>
              </a:rPr>
              <a:t>tblSpaceX</a:t>
            </a:r>
            <a:r>
              <a:rPr lang="en-GB" dirty="0">
                <a:ln>
                  <a:solidFill>
                    <a:sysClr val="windowText" lastClr="000000"/>
                  </a:solidFill>
                </a:ln>
                <a:solidFill>
                  <a:sysClr val="windowText" lastClr="000000"/>
                </a:solidFill>
              </a:rPr>
              <a:t> where </a:t>
            </a:r>
            <a:r>
              <a:rPr lang="en-GB" dirty="0" err="1">
                <a:ln>
                  <a:solidFill>
                    <a:sysClr val="windowText" lastClr="000000"/>
                  </a:solidFill>
                </a:ln>
                <a:solidFill>
                  <a:sysClr val="windowText" lastClr="000000"/>
                </a:solidFill>
              </a:rPr>
              <a:t>Mission_Outcome</a:t>
            </a:r>
            <a:r>
              <a:rPr lang="en-GB" dirty="0">
                <a:ln>
                  <a:solidFill>
                    <a:sysClr val="windowText" lastClr="000000"/>
                  </a:solidFill>
                </a:ln>
                <a:solidFill>
                  <a:sysClr val="windowText" lastClr="000000"/>
                </a:solidFill>
              </a:rPr>
              <a:t> LIKE '%Failure%’)</a:t>
            </a:r>
          </a:p>
        </p:txBody>
      </p:sp>
      <p:pic>
        <p:nvPicPr>
          <p:cNvPr id="9" name="Picture 8">
            <a:extLst>
              <a:ext uri="{FF2B5EF4-FFF2-40B4-BE49-F238E27FC236}">
                <a16:creationId xmlns:a16="http://schemas.microsoft.com/office/drawing/2014/main" id="{444C1436-9ED6-486E-8705-A66D049210AB}"/>
              </a:ext>
            </a:extLst>
          </p:cNvPr>
          <p:cNvPicPr>
            <a:picLocks noChangeAspect="1"/>
          </p:cNvPicPr>
          <p:nvPr/>
        </p:nvPicPr>
        <p:blipFill>
          <a:blip r:embed="rId3"/>
          <a:stretch>
            <a:fillRect/>
          </a:stretch>
        </p:blipFill>
        <p:spPr>
          <a:xfrm>
            <a:off x="3537376" y="2633306"/>
            <a:ext cx="5117245" cy="92332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27407" y="2993190"/>
            <a:ext cx="5541388" cy="30323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“DISTINCT” function returns only unique values in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“GROUP BY” groups the data based on the booster version, and “ORDER BY DESC” arranges the results from highest to lowest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7F66E1E7-B137-4033-9AC6-9E9F11C4A9BF}"/>
              </a:ext>
            </a:extLst>
          </p:cNvPr>
          <p:cNvSpPr txBox="1"/>
          <p:nvPr/>
        </p:nvSpPr>
        <p:spPr>
          <a:xfrm>
            <a:off x="2177844" y="1661255"/>
            <a:ext cx="7836310" cy="923330"/>
          </a:xfrm>
          <a:prstGeom prst="rect">
            <a:avLst/>
          </a:prstGeom>
          <a:noFill/>
          <a:ln>
            <a:solidFill>
              <a:schemeClr val="tx1"/>
            </a:solidFill>
          </a:ln>
        </p:spPr>
        <p:txBody>
          <a:bodyPr wrap="square">
            <a:spAutoFit/>
          </a:bodyPr>
          <a:lstStyle/>
          <a:p>
            <a:r>
              <a:rPr lang="en-GB" dirty="0">
                <a:ln>
                  <a:solidFill>
                    <a:sysClr val="windowText" lastClr="000000"/>
                  </a:solidFill>
                </a:ln>
              </a:rPr>
              <a:t>("SELECT DISTINCT </a:t>
            </a:r>
            <a:r>
              <a:rPr lang="en-GB" dirty="0" err="1">
                <a:ln>
                  <a:solidFill>
                    <a:sysClr val="windowText" lastClr="000000"/>
                  </a:solidFill>
                </a:ln>
              </a:rPr>
              <a:t>Booster_Version</a:t>
            </a:r>
            <a:r>
              <a:rPr lang="en-GB" dirty="0">
                <a:ln>
                  <a:solidFill>
                    <a:sysClr val="windowText" lastClr="000000"/>
                  </a:solidFill>
                </a:ln>
              </a:rPr>
              <a:t>, MAX(PAYLOAD_MASS_KG_) AS [Maximum Payload Mass] FROM </a:t>
            </a:r>
            <a:r>
              <a:rPr lang="en-GB" dirty="0" err="1">
                <a:ln>
                  <a:solidFill>
                    <a:sysClr val="windowText" lastClr="000000"/>
                  </a:solidFill>
                </a:ln>
              </a:rPr>
              <a:t>tblSpaceX</a:t>
            </a:r>
            <a:r>
              <a:rPr lang="en-GB" dirty="0">
                <a:ln>
                  <a:solidFill>
                    <a:sysClr val="windowText" lastClr="000000"/>
                  </a:solidFill>
                </a:ln>
              </a:rPr>
              <a:t> GROUP BY </a:t>
            </a:r>
            <a:r>
              <a:rPr lang="en-GB" dirty="0" err="1">
                <a:ln>
                  <a:solidFill>
                    <a:sysClr val="windowText" lastClr="000000"/>
                  </a:solidFill>
                </a:ln>
              </a:rPr>
              <a:t>Booster_Version</a:t>
            </a:r>
            <a:r>
              <a:rPr lang="en-GB" dirty="0">
                <a:ln>
                  <a:solidFill>
                    <a:sysClr val="windowText" lastClr="000000"/>
                  </a:solidFill>
                </a:ln>
              </a:rPr>
              <a:t> ORDER BY [Maximum Payload Mass] DESC")</a:t>
            </a:r>
          </a:p>
        </p:txBody>
      </p:sp>
      <p:pic>
        <p:nvPicPr>
          <p:cNvPr id="8" name="Picture 7">
            <a:extLst>
              <a:ext uri="{FF2B5EF4-FFF2-40B4-BE49-F238E27FC236}">
                <a16:creationId xmlns:a16="http://schemas.microsoft.com/office/drawing/2014/main" id="{36B14FE7-8609-43DB-900F-D16D0E4620A5}"/>
              </a:ext>
            </a:extLst>
          </p:cNvPr>
          <p:cNvPicPr>
            <a:picLocks noChangeAspect="1"/>
          </p:cNvPicPr>
          <p:nvPr/>
        </p:nvPicPr>
        <p:blipFill>
          <a:blip r:embed="rId3"/>
          <a:stretch>
            <a:fillRect/>
          </a:stretch>
        </p:blipFill>
        <p:spPr>
          <a:xfrm>
            <a:off x="2177844" y="2837922"/>
            <a:ext cx="2766552" cy="3342917"/>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9419" y="2708552"/>
            <a:ext cx="5756786" cy="3220299"/>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Returns Month, </a:t>
            </a:r>
            <a:r>
              <a:rPr lang="en-US" sz="2000" dirty="0" err="1">
                <a:solidFill>
                  <a:schemeClr val="accent3">
                    <a:lumMod val="25000"/>
                  </a:schemeClr>
                </a:solidFill>
                <a:latin typeface="Abadi"/>
              </a:rPr>
              <a:t>Booster_Version</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Launch_Site</a:t>
            </a:r>
            <a:r>
              <a:rPr lang="en-US" sz="2000" dirty="0">
                <a:solidFill>
                  <a:schemeClr val="accent3">
                    <a:lumMod val="25000"/>
                  </a:schemeClr>
                </a:solidFill>
                <a:latin typeface="Abadi"/>
              </a:rPr>
              <a:t>, and successful ground pad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where the year is 2017</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sp>
        <p:nvSpPr>
          <p:cNvPr id="10" name="TextBox 9">
            <a:extLst>
              <a:ext uri="{FF2B5EF4-FFF2-40B4-BE49-F238E27FC236}">
                <a16:creationId xmlns:a16="http://schemas.microsoft.com/office/drawing/2014/main" id="{F36DD3D9-C43B-49C8-935D-276E8A45195B}"/>
              </a:ext>
            </a:extLst>
          </p:cNvPr>
          <p:cNvSpPr txBox="1"/>
          <p:nvPr/>
        </p:nvSpPr>
        <p:spPr>
          <a:xfrm>
            <a:off x="1125792" y="1592950"/>
            <a:ext cx="9940413" cy="923330"/>
          </a:xfrm>
          <a:prstGeom prst="rect">
            <a:avLst/>
          </a:prstGeom>
          <a:noFill/>
          <a:ln>
            <a:solidFill>
              <a:schemeClr val="tx1"/>
            </a:solidFill>
          </a:ln>
        </p:spPr>
        <p:txBody>
          <a:bodyPr wrap="square">
            <a:spAutoFit/>
          </a:bodyPr>
          <a:lstStyle/>
          <a:p>
            <a:r>
              <a:rPr lang="en-GB" dirty="0">
                <a:ln>
                  <a:solidFill>
                    <a:sysClr val="windowText" lastClr="000000"/>
                  </a:solidFill>
                </a:ln>
              </a:rPr>
              <a:t>("SELECT   </a:t>
            </a:r>
            <a:r>
              <a:rPr lang="en-GB" dirty="0" err="1">
                <a:ln>
                  <a:solidFill>
                    <a:sysClr val="windowText" lastClr="000000"/>
                  </a:solidFill>
                </a:ln>
              </a:rPr>
              <a:t>DateName</a:t>
            </a:r>
            <a:r>
              <a:rPr lang="en-GB" dirty="0">
                <a:ln>
                  <a:solidFill>
                    <a:sysClr val="windowText" lastClr="000000"/>
                  </a:solidFill>
                </a:ln>
              </a:rPr>
              <a:t>( month , </a:t>
            </a:r>
            <a:r>
              <a:rPr lang="en-GB" dirty="0" err="1">
                <a:ln>
                  <a:solidFill>
                    <a:sysClr val="windowText" lastClr="000000"/>
                  </a:solidFill>
                </a:ln>
              </a:rPr>
              <a:t>DateAdd</a:t>
            </a:r>
            <a:r>
              <a:rPr lang="en-GB" dirty="0">
                <a:ln>
                  <a:solidFill>
                    <a:sysClr val="windowText" lastClr="000000"/>
                  </a:solidFill>
                </a:ln>
              </a:rPr>
              <a:t>( month , MONTH(CONVERT(</a:t>
            </a:r>
            <a:r>
              <a:rPr lang="en-GB" dirty="0" err="1">
                <a:ln>
                  <a:solidFill>
                    <a:sysClr val="windowText" lastClr="000000"/>
                  </a:solidFill>
                </a:ln>
              </a:rPr>
              <a:t>date,Date</a:t>
            </a:r>
            <a:r>
              <a:rPr lang="en-GB" dirty="0">
                <a:ln>
                  <a:solidFill>
                    <a:sysClr val="windowText" lastClr="000000"/>
                  </a:solidFill>
                </a:ln>
              </a:rPr>
              <a:t>, 105)) , 0 ) - 1 )  as Month, </a:t>
            </a:r>
            <a:r>
              <a:rPr lang="en-GB" dirty="0" err="1">
                <a:ln>
                  <a:solidFill>
                    <a:sysClr val="windowText" lastClr="000000"/>
                  </a:solidFill>
                </a:ln>
              </a:rPr>
              <a:t>Booster_Version</a:t>
            </a:r>
            <a:r>
              <a:rPr lang="en-GB" dirty="0">
                <a:ln>
                  <a:solidFill>
                    <a:sysClr val="windowText" lastClr="000000"/>
                  </a:solidFill>
                </a:ln>
              </a:rPr>
              <a:t>, </a:t>
            </a:r>
            <a:r>
              <a:rPr lang="en-GB" dirty="0" err="1">
                <a:ln>
                  <a:solidFill>
                    <a:sysClr val="windowText" lastClr="000000"/>
                  </a:solidFill>
                </a:ln>
              </a:rPr>
              <a:t>Launch_Site</a:t>
            </a:r>
            <a:r>
              <a:rPr lang="en-GB" dirty="0">
                <a:ln>
                  <a:solidFill>
                    <a:sysClr val="windowText" lastClr="000000"/>
                  </a:solidFill>
                </a:ln>
              </a:rPr>
              <a:t>, </a:t>
            </a:r>
            <a:r>
              <a:rPr lang="en-GB" dirty="0" err="1">
                <a:ln>
                  <a:solidFill>
                    <a:sysClr val="windowText" lastClr="000000"/>
                  </a:solidFill>
                </a:ln>
              </a:rPr>
              <a:t>Landing_Outcome</a:t>
            </a:r>
            <a:r>
              <a:rPr lang="en-GB" dirty="0">
                <a:ln>
                  <a:solidFill>
                    <a:sysClr val="windowText" lastClr="000000"/>
                  </a:solidFill>
                </a:ln>
              </a:rPr>
              <a:t> FROM </a:t>
            </a:r>
            <a:r>
              <a:rPr lang="en-GB" dirty="0" err="1">
                <a:ln>
                  <a:solidFill>
                    <a:sysClr val="windowText" lastClr="000000"/>
                  </a:solidFill>
                </a:ln>
              </a:rPr>
              <a:t>tblSpaceX</a:t>
            </a:r>
            <a:r>
              <a:rPr lang="en-GB" dirty="0">
                <a:ln>
                  <a:solidFill>
                    <a:sysClr val="windowText" lastClr="000000"/>
                  </a:solidFill>
                </a:ln>
              </a:rPr>
              <a:t> WHERE  (</a:t>
            </a:r>
            <a:r>
              <a:rPr lang="en-GB" dirty="0" err="1">
                <a:ln>
                  <a:solidFill>
                    <a:sysClr val="windowText" lastClr="000000"/>
                  </a:solidFill>
                </a:ln>
              </a:rPr>
              <a:t>Landing_Outcome</a:t>
            </a:r>
            <a:r>
              <a:rPr lang="en-GB" dirty="0">
                <a:ln>
                  <a:solidFill>
                    <a:sysClr val="windowText" lastClr="000000"/>
                  </a:solidFill>
                </a:ln>
              </a:rPr>
              <a:t> LIKE </a:t>
            </a:r>
            <a:r>
              <a:rPr lang="en-GB" dirty="0" err="1">
                <a:ln>
                  <a:solidFill>
                    <a:sysClr val="windowText" lastClr="000000"/>
                  </a:solidFill>
                </a:ln>
              </a:rPr>
              <a:t>N'%Success</a:t>
            </a:r>
            <a:r>
              <a:rPr lang="en-GB" dirty="0">
                <a:ln>
                  <a:solidFill>
                    <a:sysClr val="windowText" lastClr="000000"/>
                  </a:solidFill>
                </a:ln>
              </a:rPr>
              <a:t>%') AND YEAR(CONVERT(</a:t>
            </a:r>
            <a:r>
              <a:rPr lang="en-GB" dirty="0" err="1">
                <a:ln>
                  <a:solidFill>
                    <a:sysClr val="windowText" lastClr="000000"/>
                  </a:solidFill>
                </a:ln>
              </a:rPr>
              <a:t>date,Date</a:t>
            </a:r>
            <a:r>
              <a:rPr lang="en-GB" dirty="0">
                <a:ln>
                  <a:solidFill>
                    <a:sysClr val="windowText" lastClr="000000"/>
                  </a:solidFill>
                </a:ln>
              </a:rPr>
              <a:t>, 105)) = '2017'")</a:t>
            </a:r>
          </a:p>
        </p:txBody>
      </p:sp>
      <p:pic>
        <p:nvPicPr>
          <p:cNvPr id="12" name="Picture 11">
            <a:extLst>
              <a:ext uri="{FF2B5EF4-FFF2-40B4-BE49-F238E27FC236}">
                <a16:creationId xmlns:a16="http://schemas.microsoft.com/office/drawing/2014/main" id="{D44A1BA7-355C-41DD-B0A6-0167BF9B55AB}"/>
              </a:ext>
            </a:extLst>
          </p:cNvPr>
          <p:cNvPicPr>
            <a:picLocks noChangeAspect="1"/>
          </p:cNvPicPr>
          <p:nvPr/>
        </p:nvPicPr>
        <p:blipFill>
          <a:blip r:embed="rId3"/>
          <a:stretch>
            <a:fillRect/>
          </a:stretch>
        </p:blipFill>
        <p:spPr>
          <a:xfrm>
            <a:off x="1125792" y="2625353"/>
            <a:ext cx="3884664" cy="3848561"/>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695239"/>
            <a:ext cx="9745589" cy="228425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Counts the number of landing outcomes with successful landings and a date between June 4</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2010 and March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4256E59-4339-4983-AC37-7DB845CD9C2F}"/>
              </a:ext>
            </a:extLst>
          </p:cNvPr>
          <p:cNvPicPr>
            <a:picLocks noChangeAspect="1"/>
          </p:cNvPicPr>
          <p:nvPr/>
        </p:nvPicPr>
        <p:blipFill>
          <a:blip r:embed="rId3"/>
          <a:stretch>
            <a:fillRect/>
          </a:stretch>
        </p:blipFill>
        <p:spPr>
          <a:xfrm>
            <a:off x="3600450" y="2280778"/>
            <a:ext cx="4991100" cy="790575"/>
          </a:xfrm>
          <a:prstGeom prst="rect">
            <a:avLst/>
          </a:prstGeom>
          <a:ln>
            <a:solidFill>
              <a:schemeClr val="tx1"/>
            </a:solidFill>
          </a:ln>
        </p:spPr>
      </p:pic>
      <p:sp>
        <p:nvSpPr>
          <p:cNvPr id="8" name="TextBox 7">
            <a:extLst>
              <a:ext uri="{FF2B5EF4-FFF2-40B4-BE49-F238E27FC236}">
                <a16:creationId xmlns:a16="http://schemas.microsoft.com/office/drawing/2014/main" id="{F98B1767-5825-4085-B143-98072D117B2D}"/>
              </a:ext>
            </a:extLst>
          </p:cNvPr>
          <p:cNvSpPr txBox="1"/>
          <p:nvPr/>
        </p:nvSpPr>
        <p:spPr>
          <a:xfrm>
            <a:off x="1258529" y="1460541"/>
            <a:ext cx="9674942" cy="646331"/>
          </a:xfrm>
          <a:prstGeom prst="rect">
            <a:avLst/>
          </a:prstGeom>
          <a:noFill/>
          <a:ln>
            <a:solidFill>
              <a:schemeClr val="tx1"/>
            </a:solidFill>
          </a:ln>
        </p:spPr>
        <p:txBody>
          <a:bodyPr wrap="square">
            <a:spAutoFit/>
          </a:bodyPr>
          <a:lstStyle/>
          <a:p>
            <a:r>
              <a:rPr lang="en-GB" dirty="0">
                <a:ln>
                  <a:solidFill>
                    <a:sysClr val="windowText" lastClr="000000"/>
                  </a:solidFill>
                </a:ln>
              </a:rPr>
              <a:t>("SELECT COUNT(</a:t>
            </a:r>
            <a:r>
              <a:rPr lang="en-GB" dirty="0" err="1">
                <a:ln>
                  <a:solidFill>
                    <a:sysClr val="windowText" lastClr="000000"/>
                  </a:solidFill>
                </a:ln>
              </a:rPr>
              <a:t>Landing_Outcome</a:t>
            </a:r>
            <a:r>
              <a:rPr lang="en-GB" dirty="0">
                <a:ln>
                  <a:solidFill>
                    <a:sysClr val="windowText" lastClr="000000"/>
                  </a:solidFill>
                </a:ln>
              </a:rPr>
              <a:t>) AS </a:t>
            </a:r>
            <a:r>
              <a:rPr lang="en-GB" dirty="0" err="1">
                <a:ln>
                  <a:solidFill>
                    <a:sysClr val="windowText" lastClr="000000"/>
                  </a:solidFill>
                </a:ln>
              </a:rPr>
              <a:t>sl</a:t>
            </a:r>
            <a:r>
              <a:rPr lang="en-GB" dirty="0">
                <a:ln>
                  <a:solidFill>
                    <a:sysClr val="windowText" lastClr="000000"/>
                  </a:solidFill>
                </a:ln>
              </a:rPr>
              <a:t> FROM </a:t>
            </a:r>
            <a:r>
              <a:rPr lang="en-GB" dirty="0" err="1">
                <a:ln>
                  <a:solidFill>
                    <a:sysClr val="windowText" lastClr="000000"/>
                  </a:solidFill>
                </a:ln>
              </a:rPr>
              <a:t>dbo.tblSpaceX</a:t>
            </a:r>
            <a:r>
              <a:rPr lang="en-GB" dirty="0">
                <a:ln>
                  <a:solidFill>
                    <a:sysClr val="windowText" lastClr="000000"/>
                  </a:solidFill>
                </a:ln>
              </a:rPr>
              <a:t> WHERE (</a:t>
            </a:r>
            <a:r>
              <a:rPr lang="en-GB" dirty="0" err="1">
                <a:ln>
                  <a:solidFill>
                    <a:sysClr val="windowText" lastClr="000000"/>
                  </a:solidFill>
                </a:ln>
              </a:rPr>
              <a:t>Landing_Outcome</a:t>
            </a:r>
            <a:r>
              <a:rPr lang="en-GB" dirty="0">
                <a:ln>
                  <a:solidFill>
                    <a:sysClr val="windowText" lastClr="000000"/>
                  </a:solidFill>
                </a:ln>
              </a:rPr>
              <a:t> LIKE '%Success%') AND (Date &gt;'04-06-2010') AND (Date &lt; '20-03-2017')</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5071048"/>
            <a:ext cx="9745589" cy="1356163"/>
          </a:xfrm>
          <a:prstGeom prst="rect">
            <a:avLst/>
          </a:prstGeom>
        </p:spPr>
        <p:txBody>
          <a:bodyPr lIns="91440" tIns="45720" rIns="91440" bIns="45720" anchor="t">
            <a:normAutofit/>
          </a:bodyPr>
          <a:lstStyle/>
          <a:p>
            <a:r>
              <a:rPr lang="en-US" sz="2400" dirty="0"/>
              <a:t>All the launch sites are either in Southern California or Florida.</a:t>
            </a:r>
          </a:p>
          <a:p>
            <a:r>
              <a:rPr lang="en-US" sz="2400" dirty="0"/>
              <a:t>I am assuming it has something to do with the weather always being nice in the two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All Launch Sites</a:t>
            </a:r>
          </a:p>
        </p:txBody>
      </p:sp>
      <p:pic>
        <p:nvPicPr>
          <p:cNvPr id="6" name="Picture 5">
            <a:extLst>
              <a:ext uri="{FF2B5EF4-FFF2-40B4-BE49-F238E27FC236}">
                <a16:creationId xmlns:a16="http://schemas.microsoft.com/office/drawing/2014/main" id="{1811D744-C90D-473B-B54B-7851A143186F}"/>
              </a:ext>
            </a:extLst>
          </p:cNvPr>
          <p:cNvPicPr>
            <a:picLocks noChangeAspect="1"/>
          </p:cNvPicPr>
          <p:nvPr/>
        </p:nvPicPr>
        <p:blipFill>
          <a:blip r:embed="rId3"/>
          <a:stretch>
            <a:fillRect/>
          </a:stretch>
        </p:blipFill>
        <p:spPr>
          <a:xfrm>
            <a:off x="3231417" y="1421996"/>
            <a:ext cx="5729164" cy="3445592"/>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4991672"/>
            <a:ext cx="9745589" cy="155505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green markers represent successful launches, and the red markers represent failed launches.</a:t>
            </a:r>
          </a:p>
          <a:p>
            <a:pPr>
              <a:lnSpc>
                <a:spcPct val="100000"/>
              </a:lnSpc>
              <a:spcBef>
                <a:spcPts val="1400"/>
              </a:spcBef>
            </a:pPr>
            <a:r>
              <a:rPr lang="en-US" sz="2200" dirty="0">
                <a:solidFill>
                  <a:schemeClr val="accent3">
                    <a:lumMod val="25000"/>
                  </a:schemeClr>
                </a:solidFill>
                <a:latin typeface="Abadi"/>
              </a:rPr>
              <a:t>Launch outcome seems to be random at each location, besides the first Florida location where there is a lot of success.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a:extLst>
              <a:ext uri="{FF2B5EF4-FFF2-40B4-BE49-F238E27FC236}">
                <a16:creationId xmlns:a16="http://schemas.microsoft.com/office/drawing/2014/main" id="{550F5A71-B597-4437-8EE8-B50F55A1BB79}"/>
              </a:ext>
            </a:extLst>
          </p:cNvPr>
          <p:cNvPicPr>
            <a:picLocks noChangeAspect="1"/>
          </p:cNvPicPr>
          <p:nvPr/>
        </p:nvPicPr>
        <p:blipFill>
          <a:blip r:embed="rId3"/>
          <a:stretch>
            <a:fillRect/>
          </a:stretch>
        </p:blipFill>
        <p:spPr>
          <a:xfrm>
            <a:off x="770011" y="1979406"/>
            <a:ext cx="2622118" cy="2409734"/>
          </a:xfrm>
          <a:prstGeom prst="rect">
            <a:avLst/>
          </a:prstGeom>
          <a:ln>
            <a:solidFill>
              <a:schemeClr val="tx1"/>
            </a:solidFill>
          </a:ln>
        </p:spPr>
      </p:pic>
      <p:pic>
        <p:nvPicPr>
          <p:cNvPr id="7" name="Picture 6">
            <a:extLst>
              <a:ext uri="{FF2B5EF4-FFF2-40B4-BE49-F238E27FC236}">
                <a16:creationId xmlns:a16="http://schemas.microsoft.com/office/drawing/2014/main" id="{59570659-D451-4126-8293-5E49ADE47BD9}"/>
              </a:ext>
            </a:extLst>
          </p:cNvPr>
          <p:cNvPicPr>
            <a:picLocks noChangeAspect="1"/>
          </p:cNvPicPr>
          <p:nvPr/>
        </p:nvPicPr>
        <p:blipFill>
          <a:blip r:embed="rId4"/>
          <a:stretch>
            <a:fillRect/>
          </a:stretch>
        </p:blipFill>
        <p:spPr>
          <a:xfrm>
            <a:off x="4808654" y="1979406"/>
            <a:ext cx="2438313" cy="2480941"/>
          </a:xfrm>
          <a:prstGeom prst="rect">
            <a:avLst/>
          </a:prstGeom>
          <a:ln>
            <a:solidFill>
              <a:schemeClr val="tx1"/>
            </a:solidFill>
          </a:ln>
        </p:spPr>
      </p:pic>
      <p:pic>
        <p:nvPicPr>
          <p:cNvPr id="10" name="Picture 9">
            <a:extLst>
              <a:ext uri="{FF2B5EF4-FFF2-40B4-BE49-F238E27FC236}">
                <a16:creationId xmlns:a16="http://schemas.microsoft.com/office/drawing/2014/main" id="{F8E239FD-2566-42FF-8562-DAD1FFA2B913}"/>
              </a:ext>
            </a:extLst>
          </p:cNvPr>
          <p:cNvPicPr>
            <a:picLocks noChangeAspect="1"/>
          </p:cNvPicPr>
          <p:nvPr/>
        </p:nvPicPr>
        <p:blipFill>
          <a:blip r:embed="rId5"/>
          <a:stretch>
            <a:fillRect/>
          </a:stretch>
        </p:blipFill>
        <p:spPr>
          <a:xfrm>
            <a:off x="7288315" y="1978305"/>
            <a:ext cx="1647824" cy="2479840"/>
          </a:xfrm>
          <a:prstGeom prst="rect">
            <a:avLst/>
          </a:prstGeom>
          <a:ln>
            <a:solidFill>
              <a:schemeClr val="tx1"/>
            </a:solidFill>
          </a:ln>
        </p:spPr>
      </p:pic>
      <p:pic>
        <p:nvPicPr>
          <p:cNvPr id="12" name="Picture 11">
            <a:extLst>
              <a:ext uri="{FF2B5EF4-FFF2-40B4-BE49-F238E27FC236}">
                <a16:creationId xmlns:a16="http://schemas.microsoft.com/office/drawing/2014/main" id="{F16B2C2F-6EC6-46BB-BBB1-C102E98506E3}"/>
              </a:ext>
            </a:extLst>
          </p:cNvPr>
          <p:cNvPicPr>
            <a:picLocks noChangeAspect="1"/>
          </p:cNvPicPr>
          <p:nvPr/>
        </p:nvPicPr>
        <p:blipFill>
          <a:blip r:embed="rId6"/>
          <a:stretch>
            <a:fillRect/>
          </a:stretch>
        </p:blipFill>
        <p:spPr>
          <a:xfrm>
            <a:off x="8977487" y="1980507"/>
            <a:ext cx="2129093" cy="2479840"/>
          </a:xfrm>
          <a:prstGeom prst="rect">
            <a:avLst/>
          </a:prstGeom>
          <a:ln>
            <a:solidFill>
              <a:schemeClr val="tx1"/>
            </a:solidFill>
          </a:ln>
        </p:spPr>
      </p:pic>
      <p:sp>
        <p:nvSpPr>
          <p:cNvPr id="13" name="TextBox 12">
            <a:extLst>
              <a:ext uri="{FF2B5EF4-FFF2-40B4-BE49-F238E27FC236}">
                <a16:creationId xmlns:a16="http://schemas.microsoft.com/office/drawing/2014/main" id="{78C06D32-CF94-45A5-B0F4-86891E3C125F}"/>
              </a:ext>
            </a:extLst>
          </p:cNvPr>
          <p:cNvSpPr txBox="1"/>
          <p:nvPr/>
        </p:nvSpPr>
        <p:spPr>
          <a:xfrm>
            <a:off x="914400" y="1516956"/>
            <a:ext cx="2261419" cy="369332"/>
          </a:xfrm>
          <a:prstGeom prst="rect">
            <a:avLst/>
          </a:prstGeom>
          <a:noFill/>
        </p:spPr>
        <p:txBody>
          <a:bodyPr wrap="square" rtlCol="0">
            <a:spAutoFit/>
          </a:bodyPr>
          <a:lstStyle/>
          <a:p>
            <a:r>
              <a:rPr lang="en-US" dirty="0"/>
              <a:t>California Launch Site</a:t>
            </a:r>
            <a:endParaRPr lang="en-GB" dirty="0"/>
          </a:p>
        </p:txBody>
      </p:sp>
      <p:sp>
        <p:nvSpPr>
          <p:cNvPr id="14" name="TextBox 13">
            <a:extLst>
              <a:ext uri="{FF2B5EF4-FFF2-40B4-BE49-F238E27FC236}">
                <a16:creationId xmlns:a16="http://schemas.microsoft.com/office/drawing/2014/main" id="{967FA096-50CC-44EC-AA68-6F5CE4789147}"/>
              </a:ext>
            </a:extLst>
          </p:cNvPr>
          <p:cNvSpPr txBox="1"/>
          <p:nvPr/>
        </p:nvSpPr>
        <p:spPr>
          <a:xfrm>
            <a:off x="6886576" y="1521255"/>
            <a:ext cx="2261419" cy="369332"/>
          </a:xfrm>
          <a:prstGeom prst="rect">
            <a:avLst/>
          </a:prstGeom>
          <a:noFill/>
        </p:spPr>
        <p:txBody>
          <a:bodyPr wrap="square" rtlCol="0">
            <a:spAutoFit/>
          </a:bodyPr>
          <a:lstStyle/>
          <a:p>
            <a:r>
              <a:rPr lang="en-US" dirty="0"/>
              <a:t>Florida Launch Sites</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97086" y="4738860"/>
            <a:ext cx="8597827" cy="120965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Launch sites are not very close to highways</a:t>
            </a:r>
          </a:p>
          <a:p>
            <a:pPr>
              <a:lnSpc>
                <a:spcPct val="100000"/>
              </a:lnSpc>
              <a:spcBef>
                <a:spcPts val="1400"/>
              </a:spcBef>
            </a:pPr>
            <a:r>
              <a:rPr lang="en-US" sz="2200" dirty="0">
                <a:solidFill>
                  <a:schemeClr val="accent3">
                    <a:lumMod val="25000"/>
                  </a:schemeClr>
                </a:solidFill>
                <a:latin typeface="Abadi"/>
              </a:rPr>
              <a:t>Launch sites are not very close to major cities</a:t>
            </a:r>
          </a:p>
          <a:p>
            <a:pPr>
              <a:lnSpc>
                <a:spcPct val="100000"/>
              </a:lnSpc>
              <a:spcBef>
                <a:spcPts val="1400"/>
              </a:spcBef>
            </a:pPr>
            <a:r>
              <a:rPr lang="en-US" sz="2200" dirty="0">
                <a:solidFill>
                  <a:schemeClr val="accent3">
                    <a:lumMod val="25000"/>
                  </a:schemeClr>
                </a:solidFill>
                <a:latin typeface="Abadi"/>
              </a:rPr>
              <a:t>Launch sites are close to coastlines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and Proximities</a:t>
            </a:r>
          </a:p>
        </p:txBody>
      </p:sp>
      <p:pic>
        <p:nvPicPr>
          <p:cNvPr id="4" name="Picture 3">
            <a:extLst>
              <a:ext uri="{FF2B5EF4-FFF2-40B4-BE49-F238E27FC236}">
                <a16:creationId xmlns:a16="http://schemas.microsoft.com/office/drawing/2014/main" id="{9D3B8489-FB78-4673-A23D-B9967843F592}"/>
              </a:ext>
            </a:extLst>
          </p:cNvPr>
          <p:cNvPicPr>
            <a:picLocks noChangeAspect="1"/>
          </p:cNvPicPr>
          <p:nvPr/>
        </p:nvPicPr>
        <p:blipFill>
          <a:blip r:embed="rId3"/>
          <a:stretch>
            <a:fillRect/>
          </a:stretch>
        </p:blipFill>
        <p:spPr>
          <a:xfrm>
            <a:off x="498076" y="1945868"/>
            <a:ext cx="2682033" cy="2281730"/>
          </a:xfrm>
          <a:prstGeom prst="rect">
            <a:avLst/>
          </a:prstGeom>
        </p:spPr>
      </p:pic>
      <p:pic>
        <p:nvPicPr>
          <p:cNvPr id="7" name="Picture 6">
            <a:extLst>
              <a:ext uri="{FF2B5EF4-FFF2-40B4-BE49-F238E27FC236}">
                <a16:creationId xmlns:a16="http://schemas.microsoft.com/office/drawing/2014/main" id="{AE8020C7-9DE3-421E-8478-E7A4EE6AA1C6}"/>
              </a:ext>
            </a:extLst>
          </p:cNvPr>
          <p:cNvPicPr>
            <a:picLocks noChangeAspect="1"/>
          </p:cNvPicPr>
          <p:nvPr/>
        </p:nvPicPr>
        <p:blipFill>
          <a:blip r:embed="rId4"/>
          <a:stretch>
            <a:fillRect/>
          </a:stretch>
        </p:blipFill>
        <p:spPr>
          <a:xfrm>
            <a:off x="3768980" y="1948551"/>
            <a:ext cx="2575195" cy="2279047"/>
          </a:xfrm>
          <a:prstGeom prst="rect">
            <a:avLst/>
          </a:prstGeom>
        </p:spPr>
      </p:pic>
      <p:pic>
        <p:nvPicPr>
          <p:cNvPr id="10" name="Picture 9">
            <a:extLst>
              <a:ext uri="{FF2B5EF4-FFF2-40B4-BE49-F238E27FC236}">
                <a16:creationId xmlns:a16="http://schemas.microsoft.com/office/drawing/2014/main" id="{4B5B390C-0436-45D1-AB9B-DD50BC623067}"/>
              </a:ext>
            </a:extLst>
          </p:cNvPr>
          <p:cNvPicPr>
            <a:picLocks noChangeAspect="1"/>
          </p:cNvPicPr>
          <p:nvPr/>
        </p:nvPicPr>
        <p:blipFill>
          <a:blip r:embed="rId5"/>
          <a:stretch>
            <a:fillRect/>
          </a:stretch>
        </p:blipFill>
        <p:spPr>
          <a:xfrm>
            <a:off x="6591914" y="1948551"/>
            <a:ext cx="5210175" cy="2281730"/>
          </a:xfrm>
          <a:prstGeom prst="rect">
            <a:avLst/>
          </a:prstGeom>
        </p:spPr>
      </p:pic>
      <p:sp>
        <p:nvSpPr>
          <p:cNvPr id="11" name="TextBox 10">
            <a:extLst>
              <a:ext uri="{FF2B5EF4-FFF2-40B4-BE49-F238E27FC236}">
                <a16:creationId xmlns:a16="http://schemas.microsoft.com/office/drawing/2014/main" id="{161D7BE5-5CFD-4C1C-B3B0-5C2CE6DE5F9D}"/>
              </a:ext>
            </a:extLst>
          </p:cNvPr>
          <p:cNvSpPr txBox="1"/>
          <p:nvPr/>
        </p:nvSpPr>
        <p:spPr>
          <a:xfrm>
            <a:off x="414474" y="1562769"/>
            <a:ext cx="2849235" cy="338554"/>
          </a:xfrm>
          <a:prstGeom prst="rect">
            <a:avLst/>
          </a:prstGeom>
          <a:noFill/>
        </p:spPr>
        <p:txBody>
          <a:bodyPr wrap="square" rtlCol="0">
            <a:spAutoFit/>
          </a:bodyPr>
          <a:lstStyle/>
          <a:p>
            <a:r>
              <a:rPr lang="en-US" sz="1600" dirty="0"/>
              <a:t>Distance to Highway (29.21 KM)</a:t>
            </a:r>
            <a:endParaRPr lang="en-GB" sz="1600" dirty="0"/>
          </a:p>
        </p:txBody>
      </p:sp>
      <p:sp>
        <p:nvSpPr>
          <p:cNvPr id="12" name="TextBox 11">
            <a:extLst>
              <a:ext uri="{FF2B5EF4-FFF2-40B4-BE49-F238E27FC236}">
                <a16:creationId xmlns:a16="http://schemas.microsoft.com/office/drawing/2014/main" id="{99D902C4-4280-4840-A31E-F113D0EAD077}"/>
              </a:ext>
            </a:extLst>
          </p:cNvPr>
          <p:cNvSpPr txBox="1"/>
          <p:nvPr/>
        </p:nvSpPr>
        <p:spPr>
          <a:xfrm>
            <a:off x="3826294" y="1561654"/>
            <a:ext cx="2460566" cy="338554"/>
          </a:xfrm>
          <a:prstGeom prst="rect">
            <a:avLst/>
          </a:prstGeom>
          <a:noFill/>
        </p:spPr>
        <p:txBody>
          <a:bodyPr wrap="square" rtlCol="0">
            <a:spAutoFit/>
          </a:bodyPr>
          <a:lstStyle/>
          <a:p>
            <a:r>
              <a:rPr lang="en-US" sz="1600" dirty="0"/>
              <a:t>Distance to City (78.45 KM)</a:t>
            </a:r>
            <a:endParaRPr lang="en-GB" sz="1600" dirty="0"/>
          </a:p>
        </p:txBody>
      </p:sp>
      <p:sp>
        <p:nvSpPr>
          <p:cNvPr id="13" name="TextBox 12">
            <a:extLst>
              <a:ext uri="{FF2B5EF4-FFF2-40B4-BE49-F238E27FC236}">
                <a16:creationId xmlns:a16="http://schemas.microsoft.com/office/drawing/2014/main" id="{E6CF4F6C-7AA6-4C7F-81D0-08C3C5F9F9CB}"/>
              </a:ext>
            </a:extLst>
          </p:cNvPr>
          <p:cNvSpPr txBox="1"/>
          <p:nvPr/>
        </p:nvSpPr>
        <p:spPr>
          <a:xfrm>
            <a:off x="7584050" y="1565369"/>
            <a:ext cx="2810863" cy="338554"/>
          </a:xfrm>
          <a:prstGeom prst="rect">
            <a:avLst/>
          </a:prstGeom>
          <a:noFill/>
        </p:spPr>
        <p:txBody>
          <a:bodyPr wrap="square" rtlCol="0">
            <a:spAutoFit/>
          </a:bodyPr>
          <a:lstStyle/>
          <a:p>
            <a:r>
              <a:rPr lang="en-US" sz="1600" dirty="0"/>
              <a:t>Distance to Coastline (0.90 KM)</a:t>
            </a:r>
            <a:endParaRPr lang="en-GB" sz="16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4645560"/>
            <a:ext cx="9745589" cy="168362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shows that CCAFS LC-40 had the highest successful launch percentage at 46.4%</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34E429BF-457C-4C56-B9B9-254C9A43AB59}"/>
              </a:ext>
            </a:extLst>
          </p:cNvPr>
          <p:cNvPicPr>
            <a:picLocks noChangeAspect="1"/>
          </p:cNvPicPr>
          <p:nvPr/>
        </p:nvPicPr>
        <p:blipFill>
          <a:blip r:embed="rId3"/>
          <a:stretch>
            <a:fillRect/>
          </a:stretch>
        </p:blipFill>
        <p:spPr>
          <a:xfrm>
            <a:off x="49161" y="1432799"/>
            <a:ext cx="12093677" cy="2965401"/>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4838"/>
            <a:ext cx="9856787" cy="484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We were predicting if the Falcon 9 first stage will land successfully.  Space X can reuse the first stage of the rocket if it lands successfully, which results in huge savings.  Other providers cost more than $165 million for each rocket launch, whereas Space X advertises a cost of only $62 million.  Therefore, if we can determine if the first stage will land, we can also determine the cost of launching a rocket.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that determine if a rocket lands successfully?</a:t>
            </a:r>
          </a:p>
          <a:p>
            <a:pPr lvl="1">
              <a:spcBef>
                <a:spcPts val="1400"/>
              </a:spcBef>
            </a:pPr>
            <a:r>
              <a:rPr lang="en-US" sz="1800" dirty="0">
                <a:solidFill>
                  <a:schemeClr val="accent3">
                    <a:lumMod val="25000"/>
                  </a:schemeClr>
                </a:solidFill>
                <a:latin typeface="Abadi" panose="020B0604020104020204" pitchFamily="34" charset="0"/>
              </a:rPr>
              <a:t>What are the optimal conditions to launch a rocket for the best chance of a successful landing?</a:t>
            </a:r>
          </a:p>
          <a:p>
            <a:pPr lvl="1">
              <a:spcBef>
                <a:spcPts val="1400"/>
              </a:spcBef>
            </a:pPr>
            <a:r>
              <a:rPr lang="en-US" sz="1800" dirty="0">
                <a:solidFill>
                  <a:schemeClr val="accent3">
                    <a:lumMod val="25000"/>
                  </a:schemeClr>
                </a:solidFill>
                <a:latin typeface="Abadi" panose="020B0604020104020204" pitchFamily="34" charset="0"/>
              </a:rPr>
              <a:t>What are the common issues in all rocket landing failures?</a:t>
            </a:r>
          </a:p>
          <a:p>
            <a:pPr lvl="1">
              <a:spcBef>
                <a:spcPts val="1400"/>
              </a:spcBef>
            </a:pPr>
            <a:r>
              <a:rPr lang="en-US" sz="1800" dirty="0">
                <a:solidFill>
                  <a:schemeClr val="accent3">
                    <a:lumMod val="25000"/>
                  </a:schemeClr>
                </a:solidFill>
                <a:latin typeface="Abadi" panose="020B0604020104020204" pitchFamily="34" charset="0"/>
              </a:rPr>
              <a:t>How do all the components of a rocket launch affect/relate to one another?</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4739147"/>
            <a:ext cx="10414662" cy="884905"/>
          </a:xfrm>
          <a:prstGeom prst="rect">
            <a:avLst/>
          </a:prstGeom>
          <a:ln>
            <a:solidFill>
              <a:schemeClr val="tx1"/>
            </a:solidFill>
          </a:ln>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graph it appears that lighter payloads have a higher success rate. It also looks like Booster Version “FT” has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0D67CA2D-FC26-4DFA-9C7B-E7435F610FEB}"/>
              </a:ext>
            </a:extLst>
          </p:cNvPr>
          <p:cNvPicPr>
            <a:picLocks noChangeAspect="1"/>
          </p:cNvPicPr>
          <p:nvPr/>
        </p:nvPicPr>
        <p:blipFill>
          <a:blip r:embed="rId3"/>
          <a:stretch>
            <a:fillRect/>
          </a:stretch>
        </p:blipFill>
        <p:spPr>
          <a:xfrm>
            <a:off x="124847" y="1747243"/>
            <a:ext cx="11906865" cy="2778269"/>
          </a:xfrm>
          <a:prstGeom prst="rect">
            <a:avLst/>
          </a:prstGeom>
          <a:ln>
            <a:solidFill>
              <a:schemeClr val="tx1"/>
            </a:solidFill>
          </a:ln>
        </p:spPr>
      </p:pic>
      <p:sp>
        <p:nvSpPr>
          <p:cNvPr id="6" name="TextBox 5">
            <a:extLst>
              <a:ext uri="{FF2B5EF4-FFF2-40B4-BE49-F238E27FC236}">
                <a16:creationId xmlns:a16="http://schemas.microsoft.com/office/drawing/2014/main" id="{56DC097B-78B0-4103-B8F0-E5384B42AACF}"/>
              </a:ext>
            </a:extLst>
          </p:cNvPr>
          <p:cNvSpPr txBox="1"/>
          <p:nvPr/>
        </p:nvSpPr>
        <p:spPr>
          <a:xfrm>
            <a:off x="4065638" y="1349812"/>
            <a:ext cx="4060723" cy="369332"/>
          </a:xfrm>
          <a:prstGeom prst="rect">
            <a:avLst/>
          </a:prstGeom>
          <a:noFill/>
          <a:ln>
            <a:solidFill>
              <a:schemeClr val="tx1"/>
            </a:solidFill>
          </a:ln>
        </p:spPr>
        <p:txBody>
          <a:bodyPr wrap="square" rtlCol="0">
            <a:spAutoFit/>
          </a:bodyPr>
          <a:lstStyle/>
          <a:p>
            <a:r>
              <a:rPr lang="en-US" dirty="0"/>
              <a:t>Payload mass from 100kg to 10,000kg</a:t>
            </a:r>
            <a:endParaRPr lang="en-GB"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402CB1D-7227-4248-A100-E823DC904DED}"/>
              </a:ext>
            </a:extLst>
          </p:cNvPr>
          <p:cNvPicPr>
            <a:picLocks noChangeAspect="1"/>
          </p:cNvPicPr>
          <p:nvPr/>
        </p:nvPicPr>
        <p:blipFill>
          <a:blip r:embed="rId3"/>
          <a:stretch>
            <a:fillRect/>
          </a:stretch>
        </p:blipFill>
        <p:spPr>
          <a:xfrm>
            <a:off x="5953892" y="1657982"/>
            <a:ext cx="3898030" cy="3797306"/>
          </a:xfrm>
          <a:prstGeom prst="rect">
            <a:avLst/>
          </a:prstGeom>
        </p:spPr>
      </p:pic>
      <p:pic>
        <p:nvPicPr>
          <p:cNvPr id="8" name="Picture 7">
            <a:extLst>
              <a:ext uri="{FF2B5EF4-FFF2-40B4-BE49-F238E27FC236}">
                <a16:creationId xmlns:a16="http://schemas.microsoft.com/office/drawing/2014/main" id="{BC324EB9-6E74-4A20-9C60-5D523056084C}"/>
              </a:ext>
            </a:extLst>
          </p:cNvPr>
          <p:cNvPicPr>
            <a:picLocks noChangeAspect="1"/>
          </p:cNvPicPr>
          <p:nvPr/>
        </p:nvPicPr>
        <p:blipFill>
          <a:blip r:embed="rId4"/>
          <a:stretch>
            <a:fillRect/>
          </a:stretch>
        </p:blipFill>
        <p:spPr>
          <a:xfrm>
            <a:off x="591712" y="1657982"/>
            <a:ext cx="4648787" cy="1281675"/>
          </a:xfrm>
          <a:prstGeom prst="rect">
            <a:avLst/>
          </a:prstGeom>
        </p:spPr>
      </p:pic>
      <p:sp>
        <p:nvSpPr>
          <p:cNvPr id="10" name="TextBox 9">
            <a:extLst>
              <a:ext uri="{FF2B5EF4-FFF2-40B4-BE49-F238E27FC236}">
                <a16:creationId xmlns:a16="http://schemas.microsoft.com/office/drawing/2014/main" id="{969C60B3-B4E9-4C06-9190-CDBDCB799227}"/>
              </a:ext>
            </a:extLst>
          </p:cNvPr>
          <p:cNvSpPr txBox="1"/>
          <p:nvPr/>
        </p:nvSpPr>
        <p:spPr>
          <a:xfrm>
            <a:off x="770011" y="3763112"/>
            <a:ext cx="3754146" cy="923330"/>
          </a:xfrm>
          <a:prstGeom prst="rect">
            <a:avLst/>
          </a:prstGeom>
          <a:noFill/>
          <a:ln>
            <a:solidFill>
              <a:schemeClr val="tx1"/>
            </a:solidFill>
          </a:ln>
        </p:spPr>
        <p:txBody>
          <a:bodyPr wrap="square" rtlCol="0">
            <a:spAutoFit/>
          </a:bodyPr>
          <a:lstStyle/>
          <a:p>
            <a:r>
              <a:rPr lang="en-US" dirty="0"/>
              <a:t>It appears that the Tree Algorithm and the Logistic regression are tied for the highest accuracy at 66.79%</a:t>
            </a:r>
            <a:endParaRPr lang="en-GB" dirty="0"/>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877B2C96-9B06-4484-A7AA-4CC1029235A2}"/>
              </a:ext>
            </a:extLst>
          </p:cNvPr>
          <p:cNvPicPr>
            <a:picLocks noChangeAspect="1"/>
          </p:cNvPicPr>
          <p:nvPr/>
        </p:nvPicPr>
        <p:blipFill>
          <a:blip r:embed="rId3"/>
          <a:stretch>
            <a:fillRect/>
          </a:stretch>
        </p:blipFill>
        <p:spPr>
          <a:xfrm>
            <a:off x="503757" y="2319220"/>
            <a:ext cx="4930580" cy="2989489"/>
          </a:xfrm>
          <a:prstGeom prst="rect">
            <a:avLst/>
          </a:prstGeom>
          <a:ln>
            <a:solidFill>
              <a:schemeClr val="tx1"/>
            </a:solidFill>
          </a:ln>
        </p:spPr>
      </p:pic>
      <p:pic>
        <p:nvPicPr>
          <p:cNvPr id="8" name="Picture 7">
            <a:extLst>
              <a:ext uri="{FF2B5EF4-FFF2-40B4-BE49-F238E27FC236}">
                <a16:creationId xmlns:a16="http://schemas.microsoft.com/office/drawing/2014/main" id="{DDE949D0-35B2-47D0-BFE3-C8EAA2D17656}"/>
              </a:ext>
            </a:extLst>
          </p:cNvPr>
          <p:cNvPicPr>
            <a:picLocks noChangeAspect="1"/>
          </p:cNvPicPr>
          <p:nvPr/>
        </p:nvPicPr>
        <p:blipFill>
          <a:blip r:embed="rId4"/>
          <a:stretch>
            <a:fillRect/>
          </a:stretch>
        </p:blipFill>
        <p:spPr>
          <a:xfrm>
            <a:off x="5614220" y="2317954"/>
            <a:ext cx="3470004" cy="2990755"/>
          </a:xfrm>
          <a:prstGeom prst="rect">
            <a:avLst/>
          </a:prstGeom>
          <a:ln>
            <a:solidFill>
              <a:schemeClr val="tx1"/>
            </a:solidFill>
          </a:ln>
        </p:spPr>
      </p:pic>
      <p:sp>
        <p:nvSpPr>
          <p:cNvPr id="10" name="TextBox 9">
            <a:extLst>
              <a:ext uri="{FF2B5EF4-FFF2-40B4-BE49-F238E27FC236}">
                <a16:creationId xmlns:a16="http://schemas.microsoft.com/office/drawing/2014/main" id="{7202F1F9-7398-44C7-A6A2-36743D2791FB}"/>
              </a:ext>
            </a:extLst>
          </p:cNvPr>
          <p:cNvSpPr txBox="1"/>
          <p:nvPr/>
        </p:nvSpPr>
        <p:spPr>
          <a:xfrm>
            <a:off x="9324372" y="2659169"/>
            <a:ext cx="2133600" cy="2308324"/>
          </a:xfrm>
          <a:prstGeom prst="rect">
            <a:avLst/>
          </a:prstGeom>
          <a:noFill/>
          <a:ln>
            <a:solidFill>
              <a:schemeClr val="tx1"/>
            </a:solidFill>
          </a:ln>
        </p:spPr>
        <p:txBody>
          <a:bodyPr wrap="square" rtlCol="0">
            <a:spAutoFit/>
          </a:bodyPr>
          <a:lstStyle/>
          <a:p>
            <a:r>
              <a:rPr lang="en-US" dirty="0"/>
              <a:t>As you can see, the Tree algorithm does a pretty good job identifying true positives.  The biggest issue with his algorithm is with false positive results</a:t>
            </a:r>
            <a:endParaRPr lang="en-GB" dirty="0"/>
          </a:p>
        </p:txBody>
      </p:sp>
      <p:sp>
        <p:nvSpPr>
          <p:cNvPr id="11" name="TextBox 10">
            <a:extLst>
              <a:ext uri="{FF2B5EF4-FFF2-40B4-BE49-F238E27FC236}">
                <a16:creationId xmlns:a16="http://schemas.microsoft.com/office/drawing/2014/main" id="{47B94435-4F1B-4013-A5D7-1A0B1A083A07}"/>
              </a:ext>
            </a:extLst>
          </p:cNvPr>
          <p:cNvSpPr txBox="1"/>
          <p:nvPr/>
        </p:nvSpPr>
        <p:spPr>
          <a:xfrm>
            <a:off x="6557725" y="1779639"/>
            <a:ext cx="1582993" cy="369332"/>
          </a:xfrm>
          <a:prstGeom prst="rect">
            <a:avLst/>
          </a:prstGeom>
          <a:noFill/>
          <a:ln>
            <a:solidFill>
              <a:schemeClr val="tx1"/>
            </a:solidFill>
          </a:ln>
        </p:spPr>
        <p:txBody>
          <a:bodyPr wrap="square" rtlCol="0">
            <a:spAutoFit/>
          </a:bodyPr>
          <a:lstStyle/>
          <a:p>
            <a:r>
              <a:rPr lang="en-US" dirty="0"/>
              <a:t>Tree Algorithm</a:t>
            </a:r>
            <a:endParaRPr lang="en-GB" dirty="0"/>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226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Lighter mass payloads tend to have better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highest successful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Site CCAFS LC-40 was by far the most successful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Tree algorithm and the Logistic Regression Algorithm are the most accurate when it comes to machine learning on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There were a decent number of false positives when looking at the confusion matrix</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7020"/>
            <a:ext cx="10104817" cy="54456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tx1"/>
                </a:solidFill>
                <a:latin typeface="Abadi"/>
              </a:rPr>
              <a:t>SpaceX API using a URL that was given in the lab</a:t>
            </a:r>
          </a:p>
          <a:p>
            <a:pPr lvl="1">
              <a:lnSpc>
                <a:spcPct val="120000"/>
              </a:lnSpc>
              <a:spcBef>
                <a:spcPts val="1400"/>
              </a:spcBef>
            </a:pPr>
            <a:r>
              <a:rPr lang="en-US" sz="1400" dirty="0">
                <a:solidFill>
                  <a:schemeClr val="tx1"/>
                </a:solidFill>
                <a:latin typeface="Abadi"/>
              </a:rPr>
              <a:t>Web Scraping using Wikipedia link </a:t>
            </a:r>
          </a:p>
          <a:p>
            <a:pPr>
              <a:lnSpc>
                <a:spcPct val="120000"/>
              </a:lnSpc>
              <a:spcBef>
                <a:spcPts val="1400"/>
              </a:spcBef>
            </a:pPr>
            <a:r>
              <a:rPr lang="en-US" sz="1600" dirty="0">
                <a:solidFill>
                  <a:schemeClr val="accent3">
                    <a:lumMod val="25000"/>
                  </a:schemeClr>
                </a:solidFill>
                <a:latin typeface="Abadi"/>
              </a:rPr>
              <a:t>Performed data wrangling</a:t>
            </a:r>
          </a:p>
          <a:p>
            <a:pPr lvl="1">
              <a:lnSpc>
                <a:spcPct val="120000"/>
              </a:lnSpc>
              <a:spcBef>
                <a:spcPts val="1400"/>
              </a:spcBef>
            </a:pPr>
            <a:r>
              <a:rPr lang="en-US" sz="1400" dirty="0">
                <a:solidFill>
                  <a:schemeClr val="tx1"/>
                </a:solidFill>
                <a:latin typeface="Abadi"/>
              </a:rPr>
              <a:t>Utilized one hot encoding to prepare the data for Machine Learning, and removed unnecessary columns</a:t>
            </a:r>
          </a:p>
          <a:p>
            <a:pPr>
              <a:lnSpc>
                <a:spcPct val="120000"/>
              </a:lnSpc>
              <a:spcBef>
                <a:spcPts val="1400"/>
              </a:spcBef>
            </a:pPr>
            <a:r>
              <a:rPr lang="en-US" sz="16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Performed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Performed predictive analysis using classification models</a:t>
            </a:r>
          </a:p>
          <a:p>
            <a:pPr lvl="1">
              <a:lnSpc>
                <a:spcPct val="120000"/>
              </a:lnSpc>
              <a:spcBef>
                <a:spcPts val="1400"/>
              </a:spcBef>
            </a:pPr>
            <a:r>
              <a:rPr lang="en-US" sz="1400" dirty="0">
                <a:solidFill>
                  <a:schemeClr val="tx1"/>
                </a:solidFill>
                <a:latin typeface="Abadi"/>
              </a:rPr>
              <a:t>Standardized data, split it into training and test data, and found the best hyperparameter for SVM, Classification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Methodology</a:t>
            </a:r>
            <a:endParaRPr lang="en-US" sz="340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9541"/>
            <a:ext cx="10515600" cy="2090072"/>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utilized data that was collected from the Space X API (link was given in the lab: </a:t>
            </a:r>
            <a:r>
              <a:rPr lang="en-US" sz="1800" u="sng" dirty="0">
                <a:solidFill>
                  <a:schemeClr val="accent3">
                    <a:lumMod val="25000"/>
                  </a:schemeClr>
                </a:solidFill>
                <a:latin typeface="Abadi" panose="020B0604020104020204" pitchFamily="34" charset="0"/>
              </a:rPr>
              <a:t>https://api.spacexdata.com/v4/launches/past</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This Space X data contains information such as booster name, launch site, payload mass, landing outcome, number of flights with that core, and much more.</a:t>
            </a:r>
          </a:p>
          <a:p>
            <a:pPr>
              <a:lnSpc>
                <a:spcPct val="100000"/>
              </a:lnSpc>
              <a:spcBef>
                <a:spcPts val="1400"/>
              </a:spcBef>
            </a:pPr>
            <a:r>
              <a:rPr lang="en-US" sz="1800" dirty="0">
                <a:solidFill>
                  <a:schemeClr val="accent3">
                    <a:lumMod val="25000"/>
                  </a:schemeClr>
                </a:solidFill>
                <a:latin typeface="Abadi" panose="020B0604020104020204" pitchFamily="34" charset="0"/>
              </a:rPr>
              <a:t>We also utilized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for web scraping from a Wikipedia page (link was given in the lab: </a:t>
            </a:r>
            <a:r>
              <a:rPr lang="en-US" sz="18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rPr>
              <a:t>https://en.wikipedia.org/wiki/List_of_Falcon\_9\_and_Falcon_Heavy_launches</a:t>
            </a:r>
            <a:r>
              <a:rPr lang="en-US" sz="1800" dirty="0">
                <a:solidFill>
                  <a:schemeClr val="accent3">
                    <a:lumMod val="25000"/>
                  </a:schemeClr>
                </a:solidFill>
                <a:latin typeface="Abadi" panose="020B0604020104020204" pitchFamily="34" charset="0"/>
              </a:rPr>
              <a:t>).</a:t>
            </a:r>
          </a:p>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Space X API</a:t>
            </a:r>
          </a:p>
          <a:p>
            <a:pPr marL="0" indent="0" algn="ctr">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Web Scraping From Wikipedia</a:t>
            </a:r>
          </a:p>
          <a:p>
            <a:pPr marL="0" indent="0" algn="ctr">
              <a:lnSpc>
                <a:spcPct val="100000"/>
              </a:lnSpc>
              <a:spcBef>
                <a:spcPts val="1400"/>
              </a:spcBef>
              <a:buNone/>
            </a:pPr>
            <a:endParaRPr lang="en-US" sz="2000" b="1"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D52C3CDF-DD9F-4B94-A907-8A0B4C56114B}"/>
              </a:ext>
            </a:extLst>
          </p:cNvPr>
          <p:cNvGraphicFramePr/>
          <p:nvPr>
            <p:extLst>
              <p:ext uri="{D42A27DB-BD31-4B8C-83A1-F6EECF244321}">
                <p14:modId xmlns:p14="http://schemas.microsoft.com/office/powerpoint/2010/main" val="657552465"/>
              </p:ext>
            </p:extLst>
          </p:nvPr>
        </p:nvGraphicFramePr>
        <p:xfrm>
          <a:off x="2615062" y="4160411"/>
          <a:ext cx="6961876" cy="7689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9AE331BA-B439-4A37-87AC-CF59A94503E8}"/>
              </a:ext>
            </a:extLst>
          </p:cNvPr>
          <p:cNvGraphicFramePr/>
          <p:nvPr>
            <p:extLst>
              <p:ext uri="{D42A27DB-BD31-4B8C-83A1-F6EECF244321}">
                <p14:modId xmlns:p14="http://schemas.microsoft.com/office/powerpoint/2010/main" val="1774420872"/>
              </p:ext>
            </p:extLst>
          </p:nvPr>
        </p:nvGraphicFramePr>
        <p:xfrm>
          <a:off x="2615062" y="5550156"/>
          <a:ext cx="6961876" cy="7689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E5BB4D1F-EB2A-411F-BF41-C391CF4E2A2F}"/>
              </a:ext>
            </a:extLst>
          </p:cNvPr>
          <p:cNvGraphicFramePr/>
          <p:nvPr>
            <p:extLst>
              <p:ext uri="{D42A27DB-BD31-4B8C-83A1-F6EECF244321}">
                <p14:modId xmlns:p14="http://schemas.microsoft.com/office/powerpoint/2010/main" val="212000077"/>
              </p:ext>
            </p:extLst>
          </p:nvPr>
        </p:nvGraphicFramePr>
        <p:xfrm>
          <a:off x="-285137" y="747252"/>
          <a:ext cx="3637936" cy="5869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AA89A311-2997-4A6E-AD4D-CB5A8105AF06}"/>
              </a:ext>
            </a:extLst>
          </p:cNvPr>
          <p:cNvSpPr txBox="1"/>
          <p:nvPr/>
        </p:nvSpPr>
        <p:spPr>
          <a:xfrm>
            <a:off x="191474" y="6092104"/>
            <a:ext cx="4036397" cy="523220"/>
          </a:xfrm>
          <a:prstGeom prst="rect">
            <a:avLst/>
          </a:prstGeom>
          <a:noFill/>
        </p:spPr>
        <p:txBody>
          <a:bodyPr wrap="square">
            <a:spAutoFit/>
          </a:bodyPr>
          <a:lstStyle/>
          <a:p>
            <a:r>
              <a:rPr lang="en-GB" sz="1400" dirty="0" err="1">
                <a:hlinkClick r:id="rId9"/>
              </a:rPr>
              <a:t>datasciencecapstone</a:t>
            </a:r>
            <a:r>
              <a:rPr lang="en-GB" sz="1400" dirty="0">
                <a:hlinkClick r:id="rId9"/>
              </a:rPr>
              <a:t>/SpaceX </a:t>
            </a:r>
            <a:r>
              <a:rPr lang="en-GB" sz="1400" dirty="0" err="1">
                <a:hlinkClick r:id="rId9"/>
              </a:rPr>
              <a:t>Data.ipynb</a:t>
            </a:r>
            <a:r>
              <a:rPr lang="en-GB" sz="1400" dirty="0">
                <a:hlinkClick r:id="rId9"/>
              </a:rPr>
              <a:t> at Master · DGarzoli4/</a:t>
            </a:r>
            <a:r>
              <a:rPr lang="en-GB" sz="1400" dirty="0" err="1">
                <a:hlinkClick r:id="rId9"/>
              </a:rPr>
              <a:t>datasciencecapstone</a:t>
            </a:r>
            <a:r>
              <a:rPr lang="en-GB" sz="1400" dirty="0">
                <a:hlinkClick r:id="rId9"/>
              </a:rPr>
              <a:t> (github.com)</a:t>
            </a:r>
            <a:endParaRPr lang="en-GB" sz="1400" dirty="0"/>
          </a:p>
        </p:txBody>
      </p:sp>
      <p:pic>
        <p:nvPicPr>
          <p:cNvPr id="12" name="Picture 11">
            <a:extLst>
              <a:ext uri="{FF2B5EF4-FFF2-40B4-BE49-F238E27FC236}">
                <a16:creationId xmlns:a16="http://schemas.microsoft.com/office/drawing/2014/main" id="{CDBC49F6-4A86-4C91-81E4-552722169689}"/>
              </a:ext>
            </a:extLst>
          </p:cNvPr>
          <p:cNvPicPr>
            <a:picLocks noChangeAspect="1"/>
          </p:cNvPicPr>
          <p:nvPr/>
        </p:nvPicPr>
        <p:blipFill>
          <a:blip r:embed="rId10"/>
          <a:stretch>
            <a:fillRect/>
          </a:stretch>
        </p:blipFill>
        <p:spPr>
          <a:xfrm>
            <a:off x="5134780" y="1712544"/>
            <a:ext cx="4067175" cy="457200"/>
          </a:xfrm>
          <a:prstGeom prst="rect">
            <a:avLst/>
          </a:prstGeom>
          <a:ln>
            <a:solidFill>
              <a:schemeClr val="tx1">
                <a:lumMod val="95000"/>
                <a:lumOff val="5000"/>
              </a:schemeClr>
            </a:solidFill>
          </a:ln>
        </p:spPr>
      </p:pic>
      <p:pic>
        <p:nvPicPr>
          <p:cNvPr id="14" name="Picture 13">
            <a:extLst>
              <a:ext uri="{FF2B5EF4-FFF2-40B4-BE49-F238E27FC236}">
                <a16:creationId xmlns:a16="http://schemas.microsoft.com/office/drawing/2014/main" id="{A7215FC9-5C1E-4D1B-8DAD-A9FABB79433C}"/>
              </a:ext>
            </a:extLst>
          </p:cNvPr>
          <p:cNvPicPr>
            <a:picLocks noChangeAspect="1"/>
          </p:cNvPicPr>
          <p:nvPr/>
        </p:nvPicPr>
        <p:blipFill>
          <a:blip r:embed="rId11"/>
          <a:stretch>
            <a:fillRect/>
          </a:stretch>
        </p:blipFill>
        <p:spPr>
          <a:xfrm>
            <a:off x="5131315" y="2540648"/>
            <a:ext cx="4566766" cy="649952"/>
          </a:xfrm>
          <a:prstGeom prst="rect">
            <a:avLst/>
          </a:prstGeom>
          <a:ln>
            <a:solidFill>
              <a:schemeClr val="tx1">
                <a:lumMod val="95000"/>
                <a:lumOff val="5000"/>
              </a:schemeClr>
            </a:solidFill>
          </a:ln>
        </p:spPr>
      </p:pic>
      <p:pic>
        <p:nvPicPr>
          <p:cNvPr id="18" name="Picture 17">
            <a:extLst>
              <a:ext uri="{FF2B5EF4-FFF2-40B4-BE49-F238E27FC236}">
                <a16:creationId xmlns:a16="http://schemas.microsoft.com/office/drawing/2014/main" id="{27F80D75-DA3C-4E96-AAF9-07F24D063D9E}"/>
              </a:ext>
            </a:extLst>
          </p:cNvPr>
          <p:cNvPicPr>
            <a:picLocks noChangeAspect="1"/>
          </p:cNvPicPr>
          <p:nvPr/>
        </p:nvPicPr>
        <p:blipFill>
          <a:blip r:embed="rId12"/>
          <a:stretch>
            <a:fillRect/>
          </a:stretch>
        </p:blipFill>
        <p:spPr>
          <a:xfrm>
            <a:off x="5131315" y="3549476"/>
            <a:ext cx="5965781" cy="2196280"/>
          </a:xfrm>
          <a:prstGeom prst="rect">
            <a:avLst/>
          </a:prstGeom>
          <a:ln>
            <a:solidFill>
              <a:schemeClr val="tx1">
                <a:lumMod val="95000"/>
                <a:lumOff val="5000"/>
              </a:schemeClr>
            </a:solidFill>
          </a:ln>
        </p:spPr>
      </p:pic>
      <p:pic>
        <p:nvPicPr>
          <p:cNvPr id="20" name="Picture 19">
            <a:extLst>
              <a:ext uri="{FF2B5EF4-FFF2-40B4-BE49-F238E27FC236}">
                <a16:creationId xmlns:a16="http://schemas.microsoft.com/office/drawing/2014/main" id="{886A1CC4-FA35-4A2A-80BA-7F7E8C985396}"/>
              </a:ext>
            </a:extLst>
          </p:cNvPr>
          <p:cNvPicPr>
            <a:picLocks noChangeAspect="1"/>
          </p:cNvPicPr>
          <p:nvPr/>
        </p:nvPicPr>
        <p:blipFill>
          <a:blip r:embed="rId13"/>
          <a:stretch>
            <a:fillRect/>
          </a:stretch>
        </p:blipFill>
        <p:spPr>
          <a:xfrm>
            <a:off x="5134780" y="6141461"/>
            <a:ext cx="4219575" cy="285750"/>
          </a:xfrm>
          <a:prstGeom prst="rect">
            <a:avLst/>
          </a:prstGeom>
          <a:ln>
            <a:solidFill>
              <a:schemeClr val="tx1">
                <a:lumMod val="95000"/>
                <a:lumOff val="5000"/>
              </a:schemeClr>
            </a:solidFill>
          </a:ln>
        </p:spPr>
      </p:pic>
      <p:sp>
        <p:nvSpPr>
          <p:cNvPr id="21" name="TextBox 20">
            <a:extLst>
              <a:ext uri="{FF2B5EF4-FFF2-40B4-BE49-F238E27FC236}">
                <a16:creationId xmlns:a16="http://schemas.microsoft.com/office/drawing/2014/main" id="{810D105E-4A00-4470-8069-2C3419898BFE}"/>
              </a:ext>
            </a:extLst>
          </p:cNvPr>
          <p:cNvSpPr txBox="1"/>
          <p:nvPr/>
        </p:nvSpPr>
        <p:spPr>
          <a:xfrm>
            <a:off x="5673215" y="1347826"/>
            <a:ext cx="3637936" cy="307777"/>
          </a:xfrm>
          <a:prstGeom prst="rect">
            <a:avLst/>
          </a:prstGeom>
          <a:noFill/>
        </p:spPr>
        <p:txBody>
          <a:bodyPr wrap="square" rtlCol="0">
            <a:spAutoFit/>
          </a:bodyPr>
          <a:lstStyle/>
          <a:p>
            <a:r>
              <a:rPr lang="en-US" sz="1400" b="1" dirty="0"/>
              <a:t>1. Access the Space X data using API</a:t>
            </a:r>
            <a:endParaRPr lang="en-GB" sz="1400" b="1" dirty="0"/>
          </a:p>
        </p:txBody>
      </p:sp>
      <p:sp>
        <p:nvSpPr>
          <p:cNvPr id="22" name="TextBox 21">
            <a:extLst>
              <a:ext uri="{FF2B5EF4-FFF2-40B4-BE49-F238E27FC236}">
                <a16:creationId xmlns:a16="http://schemas.microsoft.com/office/drawing/2014/main" id="{1C917CDE-1204-4BF1-8718-D5C274EC0136}"/>
              </a:ext>
            </a:extLst>
          </p:cNvPr>
          <p:cNvSpPr txBox="1"/>
          <p:nvPr/>
        </p:nvSpPr>
        <p:spPr>
          <a:xfrm>
            <a:off x="5673215" y="2220843"/>
            <a:ext cx="3637936" cy="307777"/>
          </a:xfrm>
          <a:prstGeom prst="rect">
            <a:avLst/>
          </a:prstGeom>
          <a:noFill/>
        </p:spPr>
        <p:txBody>
          <a:bodyPr wrap="square" rtlCol="0">
            <a:spAutoFit/>
          </a:bodyPr>
          <a:lstStyle/>
          <a:p>
            <a:r>
              <a:rPr lang="en-US" sz="1400" b="1" dirty="0"/>
              <a:t>2. Normalize data into Pandas DF</a:t>
            </a:r>
            <a:endParaRPr lang="en-GB" sz="1400" b="1" dirty="0"/>
          </a:p>
        </p:txBody>
      </p:sp>
      <p:sp>
        <p:nvSpPr>
          <p:cNvPr id="23" name="TextBox 22">
            <a:extLst>
              <a:ext uri="{FF2B5EF4-FFF2-40B4-BE49-F238E27FC236}">
                <a16:creationId xmlns:a16="http://schemas.microsoft.com/office/drawing/2014/main" id="{141C7B22-00B6-4821-9D8F-746FFA50E4AA}"/>
              </a:ext>
            </a:extLst>
          </p:cNvPr>
          <p:cNvSpPr txBox="1"/>
          <p:nvPr/>
        </p:nvSpPr>
        <p:spPr>
          <a:xfrm>
            <a:off x="5673215" y="5789720"/>
            <a:ext cx="3637936" cy="307777"/>
          </a:xfrm>
          <a:prstGeom prst="rect">
            <a:avLst/>
          </a:prstGeom>
          <a:noFill/>
        </p:spPr>
        <p:txBody>
          <a:bodyPr wrap="square" rtlCol="0">
            <a:spAutoFit/>
          </a:bodyPr>
          <a:lstStyle/>
          <a:p>
            <a:r>
              <a:rPr lang="en-US" sz="1400" b="1" dirty="0"/>
              <a:t>4. Export to a CSV File</a:t>
            </a:r>
            <a:endParaRPr lang="en-GB" sz="1400" b="1" dirty="0"/>
          </a:p>
        </p:txBody>
      </p:sp>
      <p:sp>
        <p:nvSpPr>
          <p:cNvPr id="24" name="TextBox 23">
            <a:extLst>
              <a:ext uri="{FF2B5EF4-FFF2-40B4-BE49-F238E27FC236}">
                <a16:creationId xmlns:a16="http://schemas.microsoft.com/office/drawing/2014/main" id="{789EB86E-D500-4823-B761-FF0A03868782}"/>
              </a:ext>
            </a:extLst>
          </p:cNvPr>
          <p:cNvSpPr txBox="1"/>
          <p:nvPr/>
        </p:nvSpPr>
        <p:spPr>
          <a:xfrm>
            <a:off x="5673215" y="3233928"/>
            <a:ext cx="3637936" cy="307777"/>
          </a:xfrm>
          <a:prstGeom prst="rect">
            <a:avLst/>
          </a:prstGeom>
          <a:noFill/>
        </p:spPr>
        <p:txBody>
          <a:bodyPr wrap="square" rtlCol="0">
            <a:spAutoFit/>
          </a:bodyPr>
          <a:lstStyle/>
          <a:p>
            <a:r>
              <a:rPr lang="en-US" sz="1400" b="1" dirty="0"/>
              <a:t>3. Clean and remove unnecessary data</a:t>
            </a:r>
            <a:endParaRPr lang="en-GB" sz="1400" b="1" dirty="0"/>
          </a:p>
        </p:txBody>
      </p:sp>
      <p:sp>
        <p:nvSpPr>
          <p:cNvPr id="25" name="Arrow: U-Turn 24">
            <a:extLst>
              <a:ext uri="{FF2B5EF4-FFF2-40B4-BE49-F238E27FC236}">
                <a16:creationId xmlns:a16="http://schemas.microsoft.com/office/drawing/2014/main" id="{28C20FAB-AD97-4396-8C0E-7AFABCE98263}"/>
              </a:ext>
            </a:extLst>
          </p:cNvPr>
          <p:cNvSpPr/>
          <p:nvPr/>
        </p:nvSpPr>
        <p:spPr>
          <a:xfrm rot="5400000" flipV="1">
            <a:off x="4309800" y="2084171"/>
            <a:ext cx="939708" cy="511277"/>
          </a:xfrm>
          <a:prstGeom prst="uturnArrow">
            <a:avLst>
              <a:gd name="adj1" fmla="val 22849"/>
              <a:gd name="adj2" fmla="val 25000"/>
              <a:gd name="adj3" fmla="val 28518"/>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Arrow: U-Turn 25">
            <a:extLst>
              <a:ext uri="{FF2B5EF4-FFF2-40B4-BE49-F238E27FC236}">
                <a16:creationId xmlns:a16="http://schemas.microsoft.com/office/drawing/2014/main" id="{558914A2-BB6C-42B3-AF98-683FE9972C80}"/>
              </a:ext>
            </a:extLst>
          </p:cNvPr>
          <p:cNvSpPr/>
          <p:nvPr/>
        </p:nvSpPr>
        <p:spPr>
          <a:xfrm rot="5400000" flipV="1">
            <a:off x="4020698" y="3419753"/>
            <a:ext cx="1427981" cy="601208"/>
          </a:xfrm>
          <a:prstGeom prst="uturnArrow">
            <a:avLst>
              <a:gd name="adj1" fmla="val 22849"/>
              <a:gd name="adj2" fmla="val 25000"/>
              <a:gd name="adj3" fmla="val 28518"/>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Arrow: U-Turn 26">
            <a:extLst>
              <a:ext uri="{FF2B5EF4-FFF2-40B4-BE49-F238E27FC236}">
                <a16:creationId xmlns:a16="http://schemas.microsoft.com/office/drawing/2014/main" id="{A4DBBFF5-5375-4A18-8DCD-D63403346BAD}"/>
              </a:ext>
            </a:extLst>
          </p:cNvPr>
          <p:cNvSpPr/>
          <p:nvPr/>
        </p:nvSpPr>
        <p:spPr>
          <a:xfrm rot="5400000" flipV="1">
            <a:off x="4056287" y="5445152"/>
            <a:ext cx="1427981" cy="601208"/>
          </a:xfrm>
          <a:prstGeom prst="uturnArrow">
            <a:avLst>
              <a:gd name="adj1" fmla="val 22849"/>
              <a:gd name="adj2" fmla="val 25000"/>
              <a:gd name="adj3" fmla="val 28518"/>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301207B7-C71A-4245-8640-4B5F59B70B39}"/>
              </a:ext>
            </a:extLst>
          </p:cNvPr>
          <p:cNvGraphicFramePr/>
          <p:nvPr>
            <p:extLst>
              <p:ext uri="{D42A27DB-BD31-4B8C-83A1-F6EECF244321}">
                <p14:modId xmlns:p14="http://schemas.microsoft.com/office/powerpoint/2010/main" val="524817181"/>
              </p:ext>
            </p:extLst>
          </p:nvPr>
        </p:nvGraphicFramePr>
        <p:xfrm>
          <a:off x="-265473" y="671386"/>
          <a:ext cx="3637936" cy="5869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8FB4F4F2-C5DB-4D02-8914-0714CC3D8294}"/>
              </a:ext>
            </a:extLst>
          </p:cNvPr>
          <p:cNvSpPr txBox="1"/>
          <p:nvPr/>
        </p:nvSpPr>
        <p:spPr>
          <a:xfrm>
            <a:off x="183422" y="6020808"/>
            <a:ext cx="4132940" cy="523220"/>
          </a:xfrm>
          <a:prstGeom prst="rect">
            <a:avLst/>
          </a:prstGeom>
          <a:noFill/>
        </p:spPr>
        <p:txBody>
          <a:bodyPr wrap="square">
            <a:spAutoFit/>
          </a:bodyPr>
          <a:lstStyle/>
          <a:p>
            <a:r>
              <a:rPr lang="en-GB" sz="1400" dirty="0" err="1">
                <a:hlinkClick r:id="rId8"/>
              </a:rPr>
              <a:t>datasciencecapstone</a:t>
            </a:r>
            <a:r>
              <a:rPr lang="en-GB" sz="1400" dirty="0">
                <a:hlinkClick r:id="rId8"/>
              </a:rPr>
              <a:t>/Web </a:t>
            </a:r>
            <a:r>
              <a:rPr lang="en-GB" sz="1400" dirty="0" err="1">
                <a:hlinkClick r:id="rId8"/>
              </a:rPr>
              <a:t>Scraping.ipynb</a:t>
            </a:r>
            <a:r>
              <a:rPr lang="en-GB" sz="1400" dirty="0">
                <a:hlinkClick r:id="rId8"/>
              </a:rPr>
              <a:t> at Master · DGarzoli4/</a:t>
            </a:r>
            <a:r>
              <a:rPr lang="en-GB" sz="1400" dirty="0" err="1">
                <a:hlinkClick r:id="rId8"/>
              </a:rPr>
              <a:t>datasciencecapstone</a:t>
            </a:r>
            <a:r>
              <a:rPr lang="en-GB" sz="1400" dirty="0">
                <a:hlinkClick r:id="rId8"/>
              </a:rPr>
              <a:t> (github.com)</a:t>
            </a:r>
            <a:endParaRPr lang="en-GB" sz="1400" dirty="0"/>
          </a:p>
        </p:txBody>
      </p:sp>
      <p:pic>
        <p:nvPicPr>
          <p:cNvPr id="15" name="Picture 14">
            <a:extLst>
              <a:ext uri="{FF2B5EF4-FFF2-40B4-BE49-F238E27FC236}">
                <a16:creationId xmlns:a16="http://schemas.microsoft.com/office/drawing/2014/main" id="{D5EDFDAA-AB80-4100-9FB5-E0706CFD0684}"/>
              </a:ext>
            </a:extLst>
          </p:cNvPr>
          <p:cNvPicPr>
            <a:picLocks noChangeAspect="1"/>
          </p:cNvPicPr>
          <p:nvPr/>
        </p:nvPicPr>
        <p:blipFill>
          <a:blip r:embed="rId9"/>
          <a:stretch>
            <a:fillRect/>
          </a:stretch>
        </p:blipFill>
        <p:spPr>
          <a:xfrm>
            <a:off x="3427118" y="1659469"/>
            <a:ext cx="3646614" cy="752476"/>
          </a:xfrm>
          <a:prstGeom prst="rect">
            <a:avLst/>
          </a:prstGeom>
          <a:ln>
            <a:solidFill>
              <a:schemeClr val="tx1"/>
            </a:solidFill>
          </a:ln>
        </p:spPr>
      </p:pic>
      <p:pic>
        <p:nvPicPr>
          <p:cNvPr id="17" name="Picture 16">
            <a:extLst>
              <a:ext uri="{FF2B5EF4-FFF2-40B4-BE49-F238E27FC236}">
                <a16:creationId xmlns:a16="http://schemas.microsoft.com/office/drawing/2014/main" id="{C61C1E8A-D932-43E8-85FA-1132064340F7}"/>
              </a:ext>
            </a:extLst>
          </p:cNvPr>
          <p:cNvPicPr>
            <a:picLocks noChangeAspect="1"/>
          </p:cNvPicPr>
          <p:nvPr/>
        </p:nvPicPr>
        <p:blipFill>
          <a:blip r:embed="rId10"/>
          <a:stretch>
            <a:fillRect/>
          </a:stretch>
        </p:blipFill>
        <p:spPr>
          <a:xfrm>
            <a:off x="7128387" y="2661899"/>
            <a:ext cx="4921682" cy="542356"/>
          </a:xfrm>
          <a:prstGeom prst="rect">
            <a:avLst/>
          </a:prstGeom>
          <a:ln>
            <a:solidFill>
              <a:schemeClr val="tx1"/>
            </a:solidFill>
          </a:ln>
        </p:spPr>
      </p:pic>
      <p:pic>
        <p:nvPicPr>
          <p:cNvPr id="19" name="Picture 18">
            <a:extLst>
              <a:ext uri="{FF2B5EF4-FFF2-40B4-BE49-F238E27FC236}">
                <a16:creationId xmlns:a16="http://schemas.microsoft.com/office/drawing/2014/main" id="{064135FF-C882-4897-9B9C-2B6FDF79325C}"/>
              </a:ext>
            </a:extLst>
          </p:cNvPr>
          <p:cNvPicPr>
            <a:picLocks noChangeAspect="1"/>
          </p:cNvPicPr>
          <p:nvPr/>
        </p:nvPicPr>
        <p:blipFill>
          <a:blip r:embed="rId11"/>
          <a:stretch>
            <a:fillRect/>
          </a:stretch>
        </p:blipFill>
        <p:spPr>
          <a:xfrm>
            <a:off x="3027426" y="3557741"/>
            <a:ext cx="4641736" cy="608121"/>
          </a:xfrm>
          <a:prstGeom prst="rect">
            <a:avLst/>
          </a:prstGeom>
          <a:ln>
            <a:solidFill>
              <a:schemeClr val="tx1"/>
            </a:solidFill>
          </a:ln>
        </p:spPr>
      </p:pic>
      <p:pic>
        <p:nvPicPr>
          <p:cNvPr id="21" name="Picture 20">
            <a:extLst>
              <a:ext uri="{FF2B5EF4-FFF2-40B4-BE49-F238E27FC236}">
                <a16:creationId xmlns:a16="http://schemas.microsoft.com/office/drawing/2014/main" id="{DAC7A4DB-4A2B-4204-AB1A-32EB2D748D08}"/>
              </a:ext>
            </a:extLst>
          </p:cNvPr>
          <p:cNvPicPr>
            <a:picLocks noChangeAspect="1"/>
          </p:cNvPicPr>
          <p:nvPr/>
        </p:nvPicPr>
        <p:blipFill>
          <a:blip r:embed="rId12"/>
          <a:stretch>
            <a:fillRect/>
          </a:stretch>
        </p:blipFill>
        <p:spPr>
          <a:xfrm>
            <a:off x="9164575" y="4090622"/>
            <a:ext cx="2459898" cy="2594362"/>
          </a:xfrm>
          <a:prstGeom prst="rect">
            <a:avLst/>
          </a:prstGeom>
          <a:ln>
            <a:solidFill>
              <a:schemeClr val="tx1"/>
            </a:solidFill>
          </a:ln>
        </p:spPr>
      </p:pic>
      <p:pic>
        <p:nvPicPr>
          <p:cNvPr id="23" name="Picture 22">
            <a:extLst>
              <a:ext uri="{FF2B5EF4-FFF2-40B4-BE49-F238E27FC236}">
                <a16:creationId xmlns:a16="http://schemas.microsoft.com/office/drawing/2014/main" id="{9DE0A2F1-E98E-4028-A70D-0BAC3BE80D55}"/>
              </a:ext>
            </a:extLst>
          </p:cNvPr>
          <p:cNvPicPr>
            <a:picLocks noChangeAspect="1"/>
          </p:cNvPicPr>
          <p:nvPr/>
        </p:nvPicPr>
        <p:blipFill>
          <a:blip r:embed="rId13"/>
          <a:stretch>
            <a:fillRect/>
          </a:stretch>
        </p:blipFill>
        <p:spPr>
          <a:xfrm>
            <a:off x="4560293" y="6226392"/>
            <a:ext cx="3660383" cy="401638"/>
          </a:xfrm>
          <a:prstGeom prst="rect">
            <a:avLst/>
          </a:prstGeom>
          <a:ln>
            <a:solidFill>
              <a:schemeClr val="tx1"/>
            </a:solidFill>
          </a:ln>
        </p:spPr>
      </p:pic>
      <p:sp>
        <p:nvSpPr>
          <p:cNvPr id="24" name="TextBox 23">
            <a:extLst>
              <a:ext uri="{FF2B5EF4-FFF2-40B4-BE49-F238E27FC236}">
                <a16:creationId xmlns:a16="http://schemas.microsoft.com/office/drawing/2014/main" id="{E040DD4F-6CCB-4838-AF76-6159A3CAFE8A}"/>
              </a:ext>
            </a:extLst>
          </p:cNvPr>
          <p:cNvSpPr txBox="1"/>
          <p:nvPr/>
        </p:nvSpPr>
        <p:spPr>
          <a:xfrm>
            <a:off x="3853297" y="1328838"/>
            <a:ext cx="3641327" cy="307777"/>
          </a:xfrm>
          <a:prstGeom prst="rect">
            <a:avLst/>
          </a:prstGeom>
          <a:noFill/>
        </p:spPr>
        <p:txBody>
          <a:bodyPr wrap="square" rtlCol="0">
            <a:spAutoFit/>
          </a:bodyPr>
          <a:lstStyle/>
          <a:p>
            <a:r>
              <a:rPr lang="en-US" sz="1400" b="1" dirty="0"/>
              <a:t>1. Get Falcon9 Launch HTML page</a:t>
            </a:r>
            <a:endParaRPr lang="en-GB" sz="1400" b="1" dirty="0"/>
          </a:p>
        </p:txBody>
      </p:sp>
      <p:sp>
        <p:nvSpPr>
          <p:cNvPr id="25" name="TextBox 24">
            <a:extLst>
              <a:ext uri="{FF2B5EF4-FFF2-40B4-BE49-F238E27FC236}">
                <a16:creationId xmlns:a16="http://schemas.microsoft.com/office/drawing/2014/main" id="{02005E53-1AD3-454F-8997-A1C37F81B285}"/>
              </a:ext>
            </a:extLst>
          </p:cNvPr>
          <p:cNvSpPr txBox="1"/>
          <p:nvPr/>
        </p:nvSpPr>
        <p:spPr>
          <a:xfrm>
            <a:off x="4867876" y="5842323"/>
            <a:ext cx="3641327" cy="307777"/>
          </a:xfrm>
          <a:prstGeom prst="rect">
            <a:avLst/>
          </a:prstGeom>
          <a:noFill/>
        </p:spPr>
        <p:txBody>
          <a:bodyPr wrap="square" rtlCol="0">
            <a:spAutoFit/>
          </a:bodyPr>
          <a:lstStyle/>
          <a:p>
            <a:r>
              <a:rPr lang="en-US" sz="1400" b="1" dirty="0"/>
              <a:t>5. Export </a:t>
            </a:r>
            <a:r>
              <a:rPr lang="en-US" sz="1400" b="1" dirty="0" err="1"/>
              <a:t>dataframe</a:t>
            </a:r>
            <a:r>
              <a:rPr lang="en-US" sz="1400" b="1" dirty="0"/>
              <a:t> to CSV file</a:t>
            </a:r>
            <a:endParaRPr lang="en-GB" sz="1400" b="1" dirty="0"/>
          </a:p>
        </p:txBody>
      </p:sp>
      <p:sp>
        <p:nvSpPr>
          <p:cNvPr id="26" name="TextBox 25">
            <a:extLst>
              <a:ext uri="{FF2B5EF4-FFF2-40B4-BE49-F238E27FC236}">
                <a16:creationId xmlns:a16="http://schemas.microsoft.com/office/drawing/2014/main" id="{ABDBE7C6-D01D-4EC7-9050-5FA30BED0B5F}"/>
              </a:ext>
            </a:extLst>
          </p:cNvPr>
          <p:cNvSpPr txBox="1"/>
          <p:nvPr/>
        </p:nvSpPr>
        <p:spPr>
          <a:xfrm>
            <a:off x="8573860" y="3742013"/>
            <a:ext cx="3641327" cy="307777"/>
          </a:xfrm>
          <a:prstGeom prst="rect">
            <a:avLst/>
          </a:prstGeom>
          <a:noFill/>
        </p:spPr>
        <p:txBody>
          <a:bodyPr wrap="square" rtlCol="0">
            <a:spAutoFit/>
          </a:bodyPr>
          <a:lstStyle/>
          <a:p>
            <a:r>
              <a:rPr lang="en-US" sz="1400" b="1" dirty="0"/>
              <a:t>4. Create dictionary and convert to </a:t>
            </a:r>
            <a:r>
              <a:rPr lang="en-US" sz="1400" b="1" dirty="0" err="1"/>
              <a:t>dataframe</a:t>
            </a:r>
            <a:endParaRPr lang="en-GB" sz="1400" b="1" dirty="0"/>
          </a:p>
        </p:txBody>
      </p:sp>
      <p:sp>
        <p:nvSpPr>
          <p:cNvPr id="27" name="TextBox 26">
            <a:extLst>
              <a:ext uri="{FF2B5EF4-FFF2-40B4-BE49-F238E27FC236}">
                <a16:creationId xmlns:a16="http://schemas.microsoft.com/office/drawing/2014/main" id="{2C85B343-F36E-4248-9EFD-A0888460717D}"/>
              </a:ext>
            </a:extLst>
          </p:cNvPr>
          <p:cNvSpPr txBox="1"/>
          <p:nvPr/>
        </p:nvSpPr>
        <p:spPr>
          <a:xfrm>
            <a:off x="3910391" y="3204255"/>
            <a:ext cx="3641327" cy="307777"/>
          </a:xfrm>
          <a:prstGeom prst="rect">
            <a:avLst/>
          </a:prstGeom>
          <a:noFill/>
        </p:spPr>
        <p:txBody>
          <a:bodyPr wrap="square" rtlCol="0">
            <a:spAutoFit/>
          </a:bodyPr>
          <a:lstStyle/>
          <a:p>
            <a:r>
              <a:rPr lang="en-US" sz="1400" b="1" dirty="0"/>
              <a:t>3. Finding all the tables in the wiki page</a:t>
            </a:r>
            <a:endParaRPr lang="en-GB" sz="1400" b="1" dirty="0"/>
          </a:p>
        </p:txBody>
      </p:sp>
      <p:sp>
        <p:nvSpPr>
          <p:cNvPr id="28" name="TextBox 27">
            <a:extLst>
              <a:ext uri="{FF2B5EF4-FFF2-40B4-BE49-F238E27FC236}">
                <a16:creationId xmlns:a16="http://schemas.microsoft.com/office/drawing/2014/main" id="{E61A8244-75AD-4476-9CB3-1D82CE017759}"/>
              </a:ext>
            </a:extLst>
          </p:cNvPr>
          <p:cNvSpPr txBox="1"/>
          <p:nvPr/>
        </p:nvSpPr>
        <p:spPr>
          <a:xfrm>
            <a:off x="8220676" y="2320213"/>
            <a:ext cx="3641327" cy="307777"/>
          </a:xfrm>
          <a:prstGeom prst="rect">
            <a:avLst/>
          </a:prstGeom>
          <a:noFill/>
        </p:spPr>
        <p:txBody>
          <a:bodyPr wrap="square" rtlCol="0">
            <a:spAutoFit/>
          </a:bodyPr>
          <a:lstStyle/>
          <a:p>
            <a:r>
              <a:rPr lang="en-US" sz="1400" b="1" dirty="0"/>
              <a:t>2. Create a </a:t>
            </a:r>
            <a:r>
              <a:rPr lang="en-US" sz="1400" b="1" dirty="0" err="1"/>
              <a:t>BeautifulSoup</a:t>
            </a:r>
            <a:r>
              <a:rPr lang="en-US" sz="1400" b="1" dirty="0"/>
              <a:t> object</a:t>
            </a:r>
            <a:endParaRPr lang="en-GB" sz="1400" b="1" dirty="0"/>
          </a:p>
        </p:txBody>
      </p:sp>
      <p:sp>
        <p:nvSpPr>
          <p:cNvPr id="29" name="Arrow: Bent 28">
            <a:extLst>
              <a:ext uri="{FF2B5EF4-FFF2-40B4-BE49-F238E27FC236}">
                <a16:creationId xmlns:a16="http://schemas.microsoft.com/office/drawing/2014/main" id="{FF61D7E8-F6B5-45BD-A7E9-BBD3FD7B208E}"/>
              </a:ext>
            </a:extLst>
          </p:cNvPr>
          <p:cNvSpPr/>
          <p:nvPr/>
        </p:nvSpPr>
        <p:spPr>
          <a:xfrm rot="5400000">
            <a:off x="7255527" y="2017212"/>
            <a:ext cx="385359" cy="599224"/>
          </a:xfrm>
          <a:prstGeom prst="bentArrow">
            <a:avLst>
              <a:gd name="adj1" fmla="val 13589"/>
              <a:gd name="adj2" fmla="val 23574"/>
              <a:gd name="adj3" fmla="val 2755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Bent 29">
            <a:extLst>
              <a:ext uri="{FF2B5EF4-FFF2-40B4-BE49-F238E27FC236}">
                <a16:creationId xmlns:a16="http://schemas.microsoft.com/office/drawing/2014/main" id="{F2802B3A-6DD8-4BE3-AF0D-D2B52897DEC1}"/>
              </a:ext>
            </a:extLst>
          </p:cNvPr>
          <p:cNvSpPr/>
          <p:nvPr/>
        </p:nvSpPr>
        <p:spPr>
          <a:xfrm rot="16200000" flipH="1">
            <a:off x="6577193" y="2675731"/>
            <a:ext cx="305240" cy="599224"/>
          </a:xfrm>
          <a:prstGeom prst="bentArrow">
            <a:avLst>
              <a:gd name="adj1" fmla="val 13589"/>
              <a:gd name="adj2" fmla="val 23574"/>
              <a:gd name="adj3" fmla="val 2755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Arrow: Bent 30">
            <a:extLst>
              <a:ext uri="{FF2B5EF4-FFF2-40B4-BE49-F238E27FC236}">
                <a16:creationId xmlns:a16="http://schemas.microsoft.com/office/drawing/2014/main" id="{F144FE51-9361-484D-B45F-C9446E2271D9}"/>
              </a:ext>
            </a:extLst>
          </p:cNvPr>
          <p:cNvSpPr/>
          <p:nvPr/>
        </p:nvSpPr>
        <p:spPr>
          <a:xfrm rot="10800000" flipH="1">
            <a:off x="7494624" y="4274881"/>
            <a:ext cx="1321765" cy="1035246"/>
          </a:xfrm>
          <a:prstGeom prst="bentArrow">
            <a:avLst>
              <a:gd name="adj1" fmla="val 5041"/>
              <a:gd name="adj2" fmla="val 17876"/>
              <a:gd name="adj3" fmla="val 22803"/>
              <a:gd name="adj4" fmla="val 333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Arrow: Bent 31">
            <a:extLst>
              <a:ext uri="{FF2B5EF4-FFF2-40B4-BE49-F238E27FC236}">
                <a16:creationId xmlns:a16="http://schemas.microsoft.com/office/drawing/2014/main" id="{8D928DFE-21E1-4F98-B1D3-3AD49C3EDCEB}"/>
              </a:ext>
            </a:extLst>
          </p:cNvPr>
          <p:cNvSpPr/>
          <p:nvPr/>
        </p:nvSpPr>
        <p:spPr>
          <a:xfrm rot="16200000" flipH="1">
            <a:off x="8315284" y="5439824"/>
            <a:ext cx="401637" cy="963944"/>
          </a:xfrm>
          <a:prstGeom prst="bentArrow">
            <a:avLst>
              <a:gd name="adj1" fmla="val 13589"/>
              <a:gd name="adj2" fmla="val 23574"/>
              <a:gd name="adj3" fmla="val 2755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508</TotalTime>
  <Words>2571</Words>
  <Application>Microsoft Office PowerPoint</Application>
  <PresentationFormat>Widescreen</PresentationFormat>
  <Paragraphs>267</Paragraphs>
  <Slides>45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Garzoli, Dominic Matthew</cp:lastModifiedBy>
  <cp:revision>210</cp:revision>
  <dcterms:created xsi:type="dcterms:W3CDTF">2021-04-29T18:58:34Z</dcterms:created>
  <dcterms:modified xsi:type="dcterms:W3CDTF">2022-01-04T22:29:43Z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